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2" r:id="rId4"/>
    <p:sldId id="260" r:id="rId5"/>
    <p:sldId id="261" r:id="rId6"/>
    <p:sldId id="256" r:id="rId7"/>
    <p:sldId id="263"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5/23/2020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dirty="0"/>
          </a:p>
        </p:txBody>
      </p:sp>
    </p:spTree>
    <p:extLst>
      <p:ext uri="{BB962C8B-B14F-4D97-AF65-F5344CB8AC3E}">
        <p14:creationId xmlns:p14="http://schemas.microsoft.com/office/powerpoint/2010/main" val="123808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3597700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71583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86756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5/23/2020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dirty="0"/>
          </a:p>
        </p:txBody>
      </p:sp>
    </p:spTree>
    <p:extLst>
      <p:ext uri="{BB962C8B-B14F-4D97-AF65-F5344CB8AC3E}">
        <p14:creationId xmlns:p14="http://schemas.microsoft.com/office/powerpoint/2010/main" val="1430641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97673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5/23/2020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485765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81712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417672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5/23/2020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a:p>
        </p:txBody>
      </p:sp>
    </p:spTree>
    <p:extLst>
      <p:ext uri="{BB962C8B-B14F-4D97-AF65-F5344CB8AC3E}">
        <p14:creationId xmlns:p14="http://schemas.microsoft.com/office/powerpoint/2010/main" val="2312930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5/23/2020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‹nr.›</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64438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5/23/2020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‹nr.›</a:t>
            </a:fld>
            <a:endParaRPr lang="en-US"/>
          </a:p>
        </p:txBody>
      </p:sp>
    </p:spTree>
    <p:extLst>
      <p:ext uri="{BB962C8B-B14F-4D97-AF65-F5344CB8AC3E}">
        <p14:creationId xmlns:p14="http://schemas.microsoft.com/office/powerpoint/2010/main" val="365535135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lang="en-US" sz="48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biblewise.com/kids/read/young/paul-and-silas.ph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man&#10;&#10;Automatisch gegenereerde beschrijving">
            <a:extLst>
              <a:ext uri="{FF2B5EF4-FFF2-40B4-BE49-F238E27FC236}">
                <a16:creationId xmlns:a16="http://schemas.microsoft.com/office/drawing/2014/main" id="{4A952113-9B35-4449-871A-737490B1A3B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83" t="11810" r="3216" b="23183"/>
          <a:stretch/>
        </p:blipFill>
        <p:spPr>
          <a:xfrm>
            <a:off x="4682394" y="248575"/>
            <a:ext cx="7306289" cy="6205313"/>
          </a:xfrm>
          <a:prstGeom prst="rect">
            <a:avLst/>
          </a:prstGeom>
          <a:solidFill>
            <a:schemeClr val="bg1"/>
          </a:solidFill>
        </p:spPr>
      </p:pic>
      <p:sp>
        <p:nvSpPr>
          <p:cNvPr id="25" name="Rectangle 24">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27" name="Rectangle 26">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el 1">
            <a:extLst>
              <a:ext uri="{FF2B5EF4-FFF2-40B4-BE49-F238E27FC236}">
                <a16:creationId xmlns:a16="http://schemas.microsoft.com/office/drawing/2014/main" id="{23C6C1C5-5456-4826-BA04-7A05A7BDFF13}"/>
              </a:ext>
            </a:extLst>
          </p:cNvPr>
          <p:cNvSpPr>
            <a:spLocks noGrp="1"/>
          </p:cNvSpPr>
          <p:nvPr>
            <p:ph type="title"/>
          </p:nvPr>
        </p:nvSpPr>
        <p:spPr>
          <a:xfrm>
            <a:off x="466524" y="1340361"/>
            <a:ext cx="3729162" cy="3341700"/>
          </a:xfrm>
        </p:spPr>
        <p:txBody>
          <a:bodyPr vert="horz" lIns="91440" tIns="45720" rIns="91440" bIns="45720" rtlCol="0" anchor="ctr">
            <a:normAutofit/>
          </a:bodyPr>
          <a:lstStyle/>
          <a:p>
            <a:pPr>
              <a:lnSpc>
                <a:spcPct val="83000"/>
              </a:lnSpc>
            </a:pPr>
            <a:r>
              <a:rPr lang="en-US" sz="1600" spc="-100" dirty="0">
                <a:solidFill>
                  <a:schemeClr val="tx1"/>
                </a:solidFill>
                <a:latin typeface="Calibri" panose="020F0502020204030204" pitchFamily="34" charset="0"/>
                <a:cs typeface="Calibri" panose="020F0502020204030204" pitchFamily="34" charset="0"/>
              </a:rPr>
              <a:t>Paul et son </a:t>
            </a:r>
            <a:r>
              <a:rPr lang="en-US" sz="1600" spc="-100" dirty="0" err="1">
                <a:solidFill>
                  <a:schemeClr val="tx1"/>
                </a:solidFill>
                <a:latin typeface="Calibri" panose="020F0502020204030204" pitchFamily="34" charset="0"/>
                <a:cs typeface="Calibri" panose="020F0502020204030204" pitchFamily="34" charset="0"/>
              </a:rPr>
              <a:t>ami</a:t>
            </a:r>
            <a:r>
              <a:rPr lang="en-US" sz="1600" spc="-100" dirty="0">
                <a:solidFill>
                  <a:schemeClr val="tx1"/>
                </a:solidFill>
                <a:latin typeface="Calibri" panose="020F0502020204030204" pitchFamily="34" charset="0"/>
                <a:cs typeface="Calibri" panose="020F0502020204030204" pitchFamily="34" charset="0"/>
              </a:rPr>
              <a:t> Silas </a:t>
            </a:r>
            <a:r>
              <a:rPr lang="en-US" sz="1600" spc="-100" dirty="0" err="1">
                <a:solidFill>
                  <a:schemeClr val="tx1"/>
                </a:solidFill>
                <a:latin typeface="Calibri" panose="020F0502020204030204" pitchFamily="34" charset="0"/>
                <a:cs typeface="Calibri" panose="020F0502020204030204" pitchFamily="34" charset="0"/>
              </a:rPr>
              <a:t>sont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partis</a:t>
            </a:r>
            <a:r>
              <a:rPr lang="en-US" sz="1600" spc="-100" dirty="0">
                <a:solidFill>
                  <a:schemeClr val="tx1"/>
                </a:solidFill>
                <a:latin typeface="Calibri" panose="020F0502020204030204" pitchFamily="34" charset="0"/>
                <a:cs typeface="Calibri" panose="020F0502020204030204" pitchFamily="34" charset="0"/>
              </a:rPr>
              <a:t> en voyage. </a:t>
            </a:r>
            <a:r>
              <a:rPr lang="en-US" sz="1600" spc="-100" dirty="0" err="1">
                <a:solidFill>
                  <a:schemeClr val="tx1"/>
                </a:solidFill>
                <a:latin typeface="Calibri" panose="020F0502020204030204" pitchFamily="34" charset="0"/>
                <a:cs typeface="Calibri" panose="020F0502020204030204" pitchFamily="34" charset="0"/>
              </a:rPr>
              <a:t>Ils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veulent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parler</a:t>
            </a:r>
            <a:r>
              <a:rPr lang="en-US" sz="1600" spc="-100" dirty="0">
                <a:solidFill>
                  <a:schemeClr val="tx1"/>
                </a:solidFill>
                <a:latin typeface="Calibri" panose="020F0502020204030204" pitchFamily="34" charset="0"/>
                <a:cs typeface="Calibri" panose="020F0502020204030204" pitchFamily="34" charset="0"/>
              </a:rPr>
              <a:t> du Seigneur </a:t>
            </a:r>
            <a:r>
              <a:rPr lang="en-US" sz="1600" spc="-100" dirty="0" err="1">
                <a:solidFill>
                  <a:schemeClr val="tx1"/>
                </a:solidFill>
                <a:latin typeface="Calibri" panose="020F0502020204030204" pitchFamily="34" charset="0"/>
                <a:cs typeface="Calibri" panose="020F0502020204030204" pitchFamily="34" charset="0"/>
              </a:rPr>
              <a:t>Jésus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partout</a:t>
            </a:r>
            <a:r>
              <a:rPr lang="en-US" sz="1600" spc="-100" dirty="0">
                <a:solidFill>
                  <a:schemeClr val="tx1"/>
                </a:solidFill>
                <a:latin typeface="Calibri" panose="020F0502020204030204" pitchFamily="34" charset="0"/>
                <a:cs typeface="Calibri" panose="020F0502020204030204" pitchFamily="34" charset="0"/>
              </a:rPr>
              <a:t>. </a:t>
            </a:r>
            <a:br>
              <a:rPr lang="en-US" sz="1600" spc="-100" dirty="0">
                <a:solidFill>
                  <a:schemeClr val="tx1"/>
                </a:solidFill>
                <a:latin typeface="Calibri" panose="020F0502020204030204" pitchFamily="34" charset="0"/>
                <a:cs typeface="Calibri" panose="020F0502020204030204" pitchFamily="34" charset="0"/>
              </a:rPr>
            </a:br>
            <a:br>
              <a:rPr lang="en-US" sz="1600" spc="-100" dirty="0">
                <a:solidFill>
                  <a:schemeClr val="tx1"/>
                </a:solidFill>
                <a:latin typeface="Calibri" panose="020F0502020204030204" pitchFamily="34" charset="0"/>
                <a:cs typeface="Calibri" panose="020F0502020204030204" pitchFamily="34" charset="0"/>
              </a:rPr>
            </a:br>
            <a:r>
              <a:rPr lang="en-US" sz="1600" spc="-100" dirty="0">
                <a:solidFill>
                  <a:schemeClr val="tx1"/>
                </a:solidFill>
                <a:latin typeface="Calibri" panose="020F0502020204030204" pitchFamily="34" charset="0"/>
                <a:cs typeface="Calibri" panose="020F0502020204030204" pitchFamily="34" charset="0"/>
              </a:rPr>
              <a:t>Un jour, </a:t>
            </a:r>
            <a:r>
              <a:rPr lang="en-US" sz="1600" spc="-100" dirty="0" err="1">
                <a:solidFill>
                  <a:schemeClr val="tx1"/>
                </a:solidFill>
                <a:latin typeface="Calibri" panose="020F0502020204030204" pitchFamily="34" charset="0"/>
                <a:cs typeface="Calibri" panose="020F0502020204030204" pitchFamily="34" charset="0"/>
              </a:rPr>
              <a:t>ils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sont</a:t>
            </a:r>
            <a:r>
              <a:rPr lang="en-US" sz="1600" spc="-100" dirty="0">
                <a:solidFill>
                  <a:schemeClr val="tx1"/>
                </a:solidFill>
                <a:latin typeface="Calibri" panose="020F0502020204030204" pitchFamily="34" charset="0"/>
                <a:cs typeface="Calibri" panose="020F0502020204030204" pitchFamily="34" charset="0"/>
              </a:rPr>
              <a:t> dans </a:t>
            </a:r>
            <a:r>
              <a:rPr lang="en-US" sz="1600" spc="-100" dirty="0" err="1">
                <a:solidFill>
                  <a:schemeClr val="tx1"/>
                </a:solidFill>
                <a:latin typeface="Calibri" panose="020F0502020204030204" pitchFamily="34" charset="0"/>
                <a:cs typeface="Calibri" panose="020F0502020204030204" pitchFamily="34" charset="0"/>
              </a:rPr>
              <a:t>une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ville</a:t>
            </a:r>
            <a:r>
              <a:rPr lang="en-US" sz="1600" spc="-100" dirty="0">
                <a:solidFill>
                  <a:schemeClr val="tx1"/>
                </a:solidFill>
                <a:latin typeface="Calibri" panose="020F0502020204030204" pitchFamily="34" charset="0"/>
                <a:cs typeface="Calibri" panose="020F0502020204030204" pitchFamily="34" charset="0"/>
              </a:rPr>
              <a:t> qui </a:t>
            </a:r>
            <a:r>
              <a:rPr lang="en-US" sz="1600" spc="-100" dirty="0" err="1">
                <a:solidFill>
                  <a:schemeClr val="tx1"/>
                </a:solidFill>
                <a:latin typeface="Calibri" panose="020F0502020204030204" pitchFamily="34" charset="0"/>
                <a:cs typeface="Calibri" panose="020F0502020204030204" pitchFamily="34" charset="0"/>
              </a:rPr>
              <a:t>s’appelle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Philippes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Mais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il</a:t>
            </a:r>
            <a:r>
              <a:rPr lang="en-US" sz="1600" spc="-100" dirty="0">
                <a:solidFill>
                  <a:schemeClr val="tx1"/>
                </a:solidFill>
                <a:latin typeface="Calibri" panose="020F0502020204030204" pitchFamily="34" charset="0"/>
                <a:cs typeface="Calibri" panose="020F0502020204030204" pitchFamily="34" charset="0"/>
              </a:rPr>
              <a:t> y a </a:t>
            </a:r>
            <a:r>
              <a:rPr lang="en-US" sz="1600" spc="-100" dirty="0" err="1">
                <a:solidFill>
                  <a:schemeClr val="tx1"/>
                </a:solidFill>
                <a:latin typeface="Calibri" panose="020F0502020204030204" pitchFamily="34" charset="0"/>
                <a:cs typeface="Calibri" panose="020F0502020204030204" pitchFamily="34" charset="0"/>
              </a:rPr>
              <a:t>là</a:t>
            </a:r>
            <a:r>
              <a:rPr lang="en-US" sz="1600" spc="-100" dirty="0">
                <a:solidFill>
                  <a:schemeClr val="tx1"/>
                </a:solidFill>
                <a:latin typeface="Calibri" panose="020F0502020204030204" pitchFamily="34" charset="0"/>
                <a:cs typeface="Calibri" panose="020F0502020204030204" pitchFamily="34" charset="0"/>
              </a:rPr>
              <a:t> de </a:t>
            </a:r>
            <a:r>
              <a:rPr lang="en-US" sz="1600" spc="-100" dirty="0" err="1">
                <a:solidFill>
                  <a:schemeClr val="tx1"/>
                </a:solidFill>
                <a:latin typeface="Calibri" panose="020F0502020204030204" pitchFamily="34" charset="0"/>
                <a:cs typeface="Calibri" panose="020F0502020204030204" pitchFamily="34" charset="0"/>
              </a:rPr>
              <a:t>méchants</a:t>
            </a:r>
            <a:r>
              <a:rPr lang="en-US" sz="1600" spc="-100" dirty="0">
                <a:solidFill>
                  <a:schemeClr val="tx1"/>
                </a:solidFill>
                <a:latin typeface="Calibri" panose="020F0502020204030204" pitchFamily="34" charset="0"/>
                <a:cs typeface="Calibri" panose="020F0502020204030204" pitchFamily="34" charset="0"/>
              </a:rPr>
              <a:t> hommes qui ne </a:t>
            </a:r>
            <a:r>
              <a:rPr lang="en-US" sz="1600" spc="-100" dirty="0" err="1">
                <a:solidFill>
                  <a:schemeClr val="tx1"/>
                </a:solidFill>
                <a:latin typeface="Calibri" panose="020F0502020204030204" pitchFamily="34" charset="0"/>
                <a:cs typeface="Calibri" panose="020F0502020204030204" pitchFamily="34" charset="0"/>
              </a:rPr>
              <a:t>veulent</a:t>
            </a:r>
            <a:r>
              <a:rPr lang="en-US" sz="1600" spc="-100" dirty="0">
                <a:solidFill>
                  <a:schemeClr val="tx1"/>
                </a:solidFill>
                <a:latin typeface="Calibri" panose="020F0502020204030204" pitchFamily="34" charset="0"/>
                <a:cs typeface="Calibri" panose="020F0502020204030204" pitchFamily="34" charset="0"/>
              </a:rPr>
              <a:t> pas que Paul et Silas </a:t>
            </a:r>
            <a:r>
              <a:rPr lang="en-US" sz="1600" spc="-100" dirty="0" err="1">
                <a:solidFill>
                  <a:schemeClr val="tx1"/>
                </a:solidFill>
                <a:latin typeface="Calibri" panose="020F0502020204030204" pitchFamily="34" charset="0"/>
                <a:cs typeface="Calibri" panose="020F0502020204030204" pitchFamily="34" charset="0"/>
              </a:rPr>
              <a:t>parlent</a:t>
            </a:r>
            <a:r>
              <a:rPr lang="en-US" sz="1600" spc="-100" dirty="0">
                <a:solidFill>
                  <a:schemeClr val="tx1"/>
                </a:solidFill>
                <a:latin typeface="Calibri" panose="020F0502020204030204" pitchFamily="34" charset="0"/>
                <a:cs typeface="Calibri" panose="020F0502020204030204" pitchFamily="34" charset="0"/>
              </a:rPr>
              <a:t> du Seigneur </a:t>
            </a:r>
            <a:r>
              <a:rPr lang="en-US" sz="1600" spc="-100" dirty="0" err="1">
                <a:solidFill>
                  <a:schemeClr val="tx1"/>
                </a:solidFill>
                <a:latin typeface="Calibri" panose="020F0502020204030204" pitchFamily="34" charset="0"/>
                <a:cs typeface="Calibri" panose="020F0502020204030204" pitchFamily="34" charset="0"/>
              </a:rPr>
              <a:t>Jésus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Alors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ils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arrêtent</a:t>
            </a:r>
            <a:r>
              <a:rPr lang="en-US" sz="1600" spc="-100" dirty="0">
                <a:solidFill>
                  <a:schemeClr val="tx1"/>
                </a:solidFill>
                <a:latin typeface="Calibri" panose="020F0502020204030204" pitchFamily="34" charset="0"/>
                <a:cs typeface="Calibri" panose="020F0502020204030204" pitchFamily="34" charset="0"/>
              </a:rPr>
              <a:t> Paul et Silas, </a:t>
            </a:r>
            <a:r>
              <a:rPr lang="en-US" sz="1600" spc="-100" dirty="0" err="1">
                <a:solidFill>
                  <a:schemeClr val="tx1"/>
                </a:solidFill>
                <a:latin typeface="Calibri" panose="020F0502020204030204" pitchFamily="34" charset="0"/>
                <a:cs typeface="Calibri" panose="020F0502020204030204" pitchFamily="34" charset="0"/>
              </a:rPr>
              <a:t>ils</a:t>
            </a:r>
            <a:r>
              <a:rPr lang="en-US" sz="1600" spc="-100" dirty="0">
                <a:solidFill>
                  <a:schemeClr val="tx1"/>
                </a:solidFill>
                <a:latin typeface="Calibri" panose="020F0502020204030204" pitchFamily="34" charset="0"/>
                <a:cs typeface="Calibri" panose="020F0502020204030204" pitchFamily="34" charset="0"/>
              </a:rPr>
              <a:t> les </a:t>
            </a:r>
            <a:r>
              <a:rPr lang="en-US" sz="1600" spc="-100" dirty="0" err="1">
                <a:solidFill>
                  <a:schemeClr val="tx1"/>
                </a:solidFill>
                <a:latin typeface="Calibri" panose="020F0502020204030204" pitchFamily="34" charset="0"/>
                <a:cs typeface="Calibri" panose="020F0502020204030204" pitchFamily="34" charset="0"/>
              </a:rPr>
              <a:t>frappent</a:t>
            </a:r>
            <a:r>
              <a:rPr lang="en-US" sz="1600" spc="-100" dirty="0">
                <a:solidFill>
                  <a:schemeClr val="tx1"/>
                </a:solidFill>
                <a:latin typeface="Calibri" panose="020F0502020204030204" pitchFamily="34" charset="0"/>
                <a:cs typeface="Calibri" panose="020F0502020204030204" pitchFamily="34" charset="0"/>
              </a:rPr>
              <a:t> et les </a:t>
            </a:r>
            <a:r>
              <a:rPr lang="en-US" sz="1600" spc="-100" dirty="0" err="1">
                <a:solidFill>
                  <a:schemeClr val="tx1"/>
                </a:solidFill>
                <a:latin typeface="Calibri" panose="020F0502020204030204" pitchFamily="34" charset="0"/>
                <a:cs typeface="Calibri" panose="020F0502020204030204" pitchFamily="34" charset="0"/>
              </a:rPr>
              <a:t>jettent</a:t>
            </a:r>
            <a:r>
              <a:rPr lang="en-US" sz="1600" spc="-100" dirty="0">
                <a:solidFill>
                  <a:schemeClr val="tx1"/>
                </a:solidFill>
                <a:latin typeface="Calibri" panose="020F0502020204030204" pitchFamily="34" charset="0"/>
                <a:cs typeface="Calibri" panose="020F0502020204030204" pitchFamily="34" charset="0"/>
              </a:rPr>
              <a:t> en prison. Et </a:t>
            </a:r>
            <a:r>
              <a:rPr lang="en-US" sz="1600" spc="-100" dirty="0" err="1">
                <a:solidFill>
                  <a:schemeClr val="tx1"/>
                </a:solidFill>
                <a:latin typeface="Calibri" panose="020F0502020204030204" pitchFamily="34" charset="0"/>
                <a:cs typeface="Calibri" panose="020F0502020204030204" pitchFamily="34" charset="0"/>
              </a:rPr>
              <a:t>ils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disent</a:t>
            </a:r>
            <a:r>
              <a:rPr lang="en-US" sz="1600" spc="-100" dirty="0">
                <a:solidFill>
                  <a:schemeClr val="tx1"/>
                </a:solidFill>
                <a:latin typeface="Calibri" panose="020F0502020204030204" pitchFamily="34" charset="0"/>
                <a:cs typeface="Calibri" panose="020F0502020204030204" pitchFamily="34" charset="0"/>
              </a:rPr>
              <a:t> à </a:t>
            </a:r>
            <a:r>
              <a:rPr lang="en-US" sz="1600" spc="-100" dirty="0" err="1">
                <a:solidFill>
                  <a:schemeClr val="tx1"/>
                </a:solidFill>
                <a:latin typeface="Calibri" panose="020F0502020204030204" pitchFamily="34" charset="0"/>
                <a:cs typeface="Calibri" panose="020F0502020204030204" pitchFamily="34" charset="0"/>
              </a:rPr>
              <a:t>l’homme</a:t>
            </a:r>
            <a:r>
              <a:rPr lang="en-US" sz="1600" spc="-100" dirty="0">
                <a:solidFill>
                  <a:schemeClr val="tx1"/>
                </a:solidFill>
                <a:latin typeface="Calibri" panose="020F0502020204030204" pitchFamily="34" charset="0"/>
                <a:cs typeface="Calibri" panose="020F0502020204030204" pitchFamily="34" charset="0"/>
              </a:rPr>
              <a:t> qui </a:t>
            </a:r>
            <a:r>
              <a:rPr lang="en-US" sz="1600" spc="-100" dirty="0" err="1">
                <a:solidFill>
                  <a:schemeClr val="tx1"/>
                </a:solidFill>
                <a:latin typeface="Calibri" panose="020F0502020204030204" pitchFamily="34" charset="0"/>
                <a:cs typeface="Calibri" panose="020F0502020204030204" pitchFamily="34" charset="0"/>
              </a:rPr>
              <a:t>garde</a:t>
            </a:r>
            <a:r>
              <a:rPr lang="en-US" sz="1600" spc="-100" dirty="0">
                <a:solidFill>
                  <a:schemeClr val="tx1"/>
                </a:solidFill>
                <a:latin typeface="Calibri" panose="020F0502020204030204" pitchFamily="34" charset="0"/>
                <a:cs typeface="Calibri" panose="020F0502020204030204" pitchFamily="34" charset="0"/>
              </a:rPr>
              <a:t> les </a:t>
            </a:r>
            <a:r>
              <a:rPr lang="en-US" sz="1600" spc="-100" dirty="0" err="1">
                <a:solidFill>
                  <a:schemeClr val="tx1"/>
                </a:solidFill>
                <a:latin typeface="Calibri" panose="020F0502020204030204" pitchFamily="34" charset="0"/>
                <a:cs typeface="Calibri" panose="020F0502020204030204" pitchFamily="34" charset="0"/>
              </a:rPr>
              <a:t>prisonniers</a:t>
            </a:r>
            <a:r>
              <a:rPr lang="en-US" sz="1600" spc="-100" dirty="0">
                <a:solidFill>
                  <a:schemeClr val="tx1"/>
                </a:solidFill>
                <a:latin typeface="Calibri" panose="020F0502020204030204" pitchFamily="34" charset="0"/>
                <a:cs typeface="Calibri" panose="020F0502020204030204" pitchFamily="34" charset="0"/>
              </a:rPr>
              <a:t> : “Surveille bien </a:t>
            </a:r>
            <a:r>
              <a:rPr lang="en-US" sz="1600" spc="-100" dirty="0" err="1">
                <a:solidFill>
                  <a:schemeClr val="tx1"/>
                </a:solidFill>
                <a:latin typeface="Calibri" panose="020F0502020204030204" pitchFamily="34" charset="0"/>
                <a:cs typeface="Calibri" panose="020F0502020204030204" pitchFamily="34" charset="0"/>
              </a:rPr>
              <a:t>ces</a:t>
            </a:r>
            <a:r>
              <a:rPr lang="en-US" sz="1600" spc="-100" dirty="0">
                <a:solidFill>
                  <a:schemeClr val="tx1"/>
                </a:solidFill>
                <a:latin typeface="Calibri" panose="020F0502020204030204" pitchFamily="34" charset="0"/>
                <a:cs typeface="Calibri" panose="020F0502020204030204" pitchFamily="34" charset="0"/>
              </a:rPr>
              <a:t> hommes ! </a:t>
            </a:r>
            <a:r>
              <a:rPr lang="en-US" sz="1600" spc="-100" dirty="0" err="1">
                <a:solidFill>
                  <a:schemeClr val="tx1"/>
                </a:solidFill>
                <a:latin typeface="Calibri" panose="020F0502020204030204" pitchFamily="34" charset="0"/>
                <a:cs typeface="Calibri" panose="020F0502020204030204" pitchFamily="34" charset="0"/>
              </a:rPr>
              <a:t>Prends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garde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qu’ils</a:t>
            </a:r>
            <a:r>
              <a:rPr lang="en-US" sz="1600" spc="-100" dirty="0">
                <a:solidFill>
                  <a:schemeClr val="tx1"/>
                </a:solidFill>
                <a:latin typeface="Calibri" panose="020F0502020204030204" pitchFamily="34" charset="0"/>
                <a:cs typeface="Calibri" panose="020F0502020204030204" pitchFamily="34" charset="0"/>
              </a:rPr>
              <a:t> ne </a:t>
            </a:r>
            <a:r>
              <a:rPr lang="en-US" sz="1600" spc="-100" dirty="0" err="1">
                <a:solidFill>
                  <a:schemeClr val="tx1"/>
                </a:solidFill>
                <a:latin typeface="Calibri" panose="020F0502020204030204" pitchFamily="34" charset="0"/>
                <a:cs typeface="Calibri" panose="020F0502020204030204" pitchFamily="34" charset="0"/>
              </a:rPr>
              <a:t>s’échappent</a:t>
            </a:r>
            <a:r>
              <a:rPr lang="en-US" sz="1600" spc="-100" dirty="0">
                <a:solidFill>
                  <a:schemeClr val="tx1"/>
                </a:solidFill>
                <a:latin typeface="Calibri" panose="020F0502020204030204" pitchFamily="34" charset="0"/>
                <a:cs typeface="Calibri" panose="020F0502020204030204" pitchFamily="34" charset="0"/>
              </a:rPr>
              <a:t> pas. </a:t>
            </a:r>
            <a:r>
              <a:rPr lang="en-US" sz="1600" spc="-100" dirty="0" err="1">
                <a:solidFill>
                  <a:schemeClr val="tx1"/>
                </a:solidFill>
                <a:latin typeface="Calibri" panose="020F0502020204030204" pitchFamily="34" charset="0"/>
                <a:cs typeface="Calibri" panose="020F0502020204030204" pitchFamily="34" charset="0"/>
              </a:rPr>
              <a:t>Sinon</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tu</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seras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puni</a:t>
            </a:r>
            <a:r>
              <a:rPr lang="en-US" sz="1600" spc="-100" dirty="0">
                <a:solidFill>
                  <a:schemeClr val="tx1"/>
                </a:solidFill>
                <a:latin typeface="Calibri" panose="020F0502020204030204" pitchFamily="34" charset="0"/>
                <a:cs typeface="Calibri" panose="020F0502020204030204" pitchFamily="34" charset="0"/>
              </a:rPr>
              <a:t>.” Le </a:t>
            </a:r>
            <a:r>
              <a:rPr lang="en-US" sz="1600" spc="-100" dirty="0" err="1">
                <a:solidFill>
                  <a:schemeClr val="tx1"/>
                </a:solidFill>
                <a:latin typeface="Calibri" panose="020F0502020204030204" pitchFamily="34" charset="0"/>
                <a:cs typeface="Calibri" panose="020F0502020204030204" pitchFamily="34" charset="0"/>
              </a:rPr>
              <a:t>gardien</a:t>
            </a:r>
            <a:r>
              <a:rPr lang="en-US" sz="1600" spc="-100" dirty="0">
                <a:solidFill>
                  <a:schemeClr val="tx1"/>
                </a:solidFill>
                <a:latin typeface="Calibri" panose="020F0502020204030204" pitchFamily="34" charset="0"/>
                <a:cs typeface="Calibri" panose="020F0502020204030204" pitchFamily="34" charset="0"/>
              </a:rPr>
              <a:t> met Paul et Silas dans la cellule la plus </a:t>
            </a:r>
            <a:r>
              <a:rPr lang="en-US" sz="1600" spc="-100" dirty="0" err="1">
                <a:solidFill>
                  <a:schemeClr val="tx1"/>
                </a:solidFill>
                <a:latin typeface="Calibri" panose="020F0502020204030204" pitchFamily="34" charset="0"/>
                <a:cs typeface="Calibri" panose="020F0502020204030204" pitchFamily="34" charset="0"/>
              </a:rPr>
              <a:t>sombre</a:t>
            </a:r>
            <a:r>
              <a:rPr lang="en-US" sz="1600" spc="-100" dirty="0">
                <a:solidFill>
                  <a:schemeClr val="tx1"/>
                </a:solidFill>
                <a:latin typeface="Calibri" panose="020F0502020204030204" pitchFamily="34" charset="0"/>
                <a:cs typeface="Calibri" panose="020F0502020204030204" pitchFamily="34" charset="0"/>
              </a:rPr>
              <a:t>. Il fixe </a:t>
            </a:r>
            <a:r>
              <a:rPr lang="en-US" sz="1600" spc="-100" dirty="0" err="1">
                <a:solidFill>
                  <a:schemeClr val="tx1"/>
                </a:solidFill>
                <a:latin typeface="Calibri" panose="020F0502020204030204" pitchFamily="34" charset="0"/>
                <a:cs typeface="Calibri" panose="020F0502020204030204" pitchFamily="34" charset="0"/>
              </a:rPr>
              <a:t>leurs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pieds</a:t>
            </a:r>
            <a:r>
              <a:rPr lang="en-US" sz="1600" spc="-100" dirty="0">
                <a:solidFill>
                  <a:schemeClr val="tx1"/>
                </a:solidFill>
                <a:latin typeface="Calibri" panose="020F0502020204030204" pitchFamily="34" charset="0"/>
                <a:cs typeface="Calibri" panose="020F0502020204030204" pitchFamily="34" charset="0"/>
              </a:rPr>
              <a:t> à </a:t>
            </a:r>
            <a:r>
              <a:rPr lang="en-US" sz="1600" spc="-100" dirty="0" err="1">
                <a:solidFill>
                  <a:schemeClr val="tx1"/>
                </a:solidFill>
                <a:latin typeface="Calibri" panose="020F0502020204030204" pitchFamily="34" charset="0"/>
                <a:cs typeface="Calibri" panose="020F0502020204030204" pitchFamily="34" charset="0"/>
              </a:rPr>
              <a:t>une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lourde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poutre</a:t>
            </a:r>
            <a:r>
              <a:rPr lang="en-US" sz="1600" spc="-100" dirty="0">
                <a:solidFill>
                  <a:schemeClr val="tx1"/>
                </a:solidFill>
                <a:latin typeface="Calibri" panose="020F0502020204030204" pitchFamily="34" charset="0"/>
                <a:cs typeface="Calibri" panose="020F0502020204030204" pitchFamily="34" charset="0"/>
              </a:rPr>
              <a:t> de </a:t>
            </a:r>
            <a:r>
              <a:rPr lang="en-US" sz="1600" spc="-100" dirty="0" err="1">
                <a:solidFill>
                  <a:schemeClr val="tx1"/>
                </a:solidFill>
                <a:latin typeface="Calibri" panose="020F0502020204030204" pitchFamily="34" charset="0"/>
                <a:cs typeface="Calibri" panose="020F0502020204030204" pitchFamily="34" charset="0"/>
              </a:rPr>
              <a:t>bois</a:t>
            </a:r>
            <a:r>
              <a:rPr lang="en-US" sz="1600" spc="-100" dirty="0">
                <a:solidFill>
                  <a:schemeClr val="tx1"/>
                </a:solidFill>
                <a:latin typeface="Calibri" panose="020F0502020204030204" pitchFamily="34" charset="0"/>
                <a:cs typeface="Calibri" panose="020F0502020204030204" pitchFamily="34" charset="0"/>
              </a:rPr>
              <a:t> et </a:t>
            </a:r>
            <a:r>
              <a:rPr lang="en-US" sz="1600" spc="-100" dirty="0" err="1">
                <a:solidFill>
                  <a:schemeClr val="tx1"/>
                </a:solidFill>
                <a:latin typeface="Calibri" panose="020F0502020204030204" pitchFamily="34" charset="0"/>
                <a:cs typeface="Calibri" panose="020F0502020204030204" pitchFamily="34" charset="0"/>
              </a:rPr>
              <a:t>ferme</a:t>
            </a:r>
            <a:r>
              <a:rPr lang="en-US" sz="1600" spc="-100" dirty="0">
                <a:solidFill>
                  <a:schemeClr val="tx1"/>
                </a:solidFill>
                <a:latin typeface="Calibri" panose="020F0502020204030204" pitchFamily="34" charset="0"/>
                <a:cs typeface="Calibri" panose="020F0502020204030204" pitchFamily="34" charset="0"/>
              </a:rPr>
              <a:t> la </a:t>
            </a:r>
            <a:r>
              <a:rPr lang="en-US" sz="1600" spc="-100" dirty="0" err="1">
                <a:solidFill>
                  <a:schemeClr val="tx1"/>
                </a:solidFill>
                <a:latin typeface="Calibri" panose="020F0502020204030204" pitchFamily="34" charset="0"/>
                <a:cs typeface="Calibri" panose="020F0502020204030204" pitchFamily="34" charset="0"/>
              </a:rPr>
              <a:t>porte</a:t>
            </a:r>
            <a:r>
              <a:rPr lang="en-US" sz="1600" spc="-100" dirty="0">
                <a:solidFill>
                  <a:schemeClr val="tx1"/>
                </a:solidFill>
                <a:latin typeface="Calibri" panose="020F0502020204030204" pitchFamily="34" charset="0"/>
                <a:cs typeface="Calibri" panose="020F0502020204030204" pitchFamily="34" charset="0"/>
              </a:rPr>
              <a:t> à </a:t>
            </a:r>
            <a:r>
              <a:rPr lang="en-US" sz="1600" spc="-100" dirty="0" err="1">
                <a:solidFill>
                  <a:schemeClr val="tx1"/>
                </a:solidFill>
                <a:latin typeface="Calibri" panose="020F0502020204030204" pitchFamily="34" charset="0"/>
                <a:cs typeface="Calibri" panose="020F0502020204030204" pitchFamily="34" charset="0"/>
              </a:rPr>
              <a:t>clé</a:t>
            </a:r>
            <a:r>
              <a:rPr lang="en-US" sz="1600" spc="-100" dirty="0">
                <a:solidFill>
                  <a:schemeClr val="tx1"/>
                </a:solidFill>
                <a:latin typeface="Calibri" panose="020F0502020204030204" pitchFamily="34" charset="0"/>
                <a:cs typeface="Calibri" panose="020F0502020204030204" pitchFamily="34" charset="0"/>
              </a:rPr>
              <a:t>. Il </a:t>
            </a:r>
            <a:r>
              <a:rPr lang="en-US" sz="1600" spc="-100" dirty="0" err="1">
                <a:solidFill>
                  <a:schemeClr val="tx1"/>
                </a:solidFill>
                <a:latin typeface="Calibri" panose="020F0502020204030204" pitchFamily="34" charset="0"/>
                <a:cs typeface="Calibri" panose="020F0502020204030204" pitchFamily="34" charset="0"/>
              </a:rPr>
              <a:t>pense</a:t>
            </a:r>
            <a:r>
              <a:rPr lang="en-US" sz="1600" spc="-100" dirty="0">
                <a:solidFill>
                  <a:schemeClr val="tx1"/>
                </a:solidFill>
                <a:latin typeface="Calibri" panose="020F0502020204030204" pitchFamily="34" charset="0"/>
                <a:cs typeface="Calibri" panose="020F0502020204030204" pitchFamily="34" charset="0"/>
              </a:rPr>
              <a:t> : “Comme </a:t>
            </a:r>
            <a:r>
              <a:rPr lang="en-US" sz="1600" spc="-100" dirty="0" err="1">
                <a:solidFill>
                  <a:schemeClr val="tx1"/>
                </a:solidFill>
                <a:latin typeface="Calibri" panose="020F0502020204030204" pitchFamily="34" charset="0"/>
                <a:cs typeface="Calibri" panose="020F0502020204030204" pitchFamily="34" charset="0"/>
              </a:rPr>
              <a:t>ça</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ils</a:t>
            </a:r>
            <a:r>
              <a:rPr lang="en-US" sz="1600" spc="-100" dirty="0">
                <a:solidFill>
                  <a:schemeClr val="tx1"/>
                </a:solidFill>
                <a:latin typeface="Calibri" panose="020F0502020204030204" pitchFamily="34" charset="0"/>
                <a:cs typeface="Calibri" panose="020F0502020204030204" pitchFamily="34" charset="0"/>
              </a:rPr>
              <a:t> ne </a:t>
            </a:r>
            <a:r>
              <a:rPr lang="en-US" sz="1600" spc="-100" dirty="0" err="1">
                <a:solidFill>
                  <a:schemeClr val="tx1"/>
                </a:solidFill>
                <a:latin typeface="Calibri" panose="020F0502020204030204" pitchFamily="34" charset="0"/>
                <a:cs typeface="Calibri" panose="020F0502020204030204" pitchFamily="34" charset="0"/>
              </a:rPr>
              <a:t>pourront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sûrement</a:t>
            </a:r>
            <a:r>
              <a:rPr lang="en-US" sz="1600" spc="-100" dirty="0">
                <a:solidFill>
                  <a:schemeClr val="tx1"/>
                </a:solidFill>
                <a:latin typeface="Calibri" panose="020F0502020204030204" pitchFamily="34" charset="0"/>
                <a:cs typeface="Calibri" panose="020F0502020204030204" pitchFamily="34" charset="0"/>
              </a:rPr>
              <a:t> pas </a:t>
            </a:r>
            <a:r>
              <a:rPr lang="en-US" sz="1600" spc="-100" dirty="0" err="1">
                <a:solidFill>
                  <a:schemeClr val="tx1"/>
                </a:solidFill>
                <a:latin typeface="Calibri" panose="020F0502020204030204" pitchFamily="34" charset="0"/>
                <a:cs typeface="Calibri" panose="020F0502020204030204" pitchFamily="34" charset="0"/>
              </a:rPr>
              <a:t>s’enfuir</a:t>
            </a:r>
            <a:r>
              <a:rPr lang="en-US" sz="1600" spc="-100" dirty="0">
                <a:solidFill>
                  <a:schemeClr val="tx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99861993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10;&#10;Automatisch gegenereerde beschrijving">
            <a:extLst>
              <a:ext uri="{FF2B5EF4-FFF2-40B4-BE49-F238E27FC236}">
                <a16:creationId xmlns:a16="http://schemas.microsoft.com/office/drawing/2014/main" id="{B16C9440-6128-4E7A-B874-3B020DA89D5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83" t="22182" r="2173" b="11375"/>
          <a:stretch/>
        </p:blipFill>
        <p:spPr>
          <a:xfrm>
            <a:off x="4826187" y="443883"/>
            <a:ext cx="7201836" cy="6183297"/>
          </a:xfrm>
          <a:prstGeom prst="rect">
            <a:avLst/>
          </a:prstGeom>
        </p:spPr>
      </p:pic>
      <p:sp>
        <p:nvSpPr>
          <p:cNvPr id="25" name="Rectangle 24">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27" name="Rectangle 26">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el 1">
            <a:extLst>
              <a:ext uri="{FF2B5EF4-FFF2-40B4-BE49-F238E27FC236}">
                <a16:creationId xmlns:a16="http://schemas.microsoft.com/office/drawing/2014/main" id="{F32DBD79-21D4-4F2F-BF32-F78DA7B43F61}"/>
              </a:ext>
            </a:extLst>
          </p:cNvPr>
          <p:cNvSpPr>
            <a:spLocks noGrp="1"/>
          </p:cNvSpPr>
          <p:nvPr>
            <p:ph type="title"/>
          </p:nvPr>
        </p:nvSpPr>
        <p:spPr>
          <a:xfrm>
            <a:off x="466524" y="1340361"/>
            <a:ext cx="3729162" cy="3341700"/>
          </a:xfrm>
        </p:spPr>
        <p:txBody>
          <a:bodyPr vert="horz" lIns="91440" tIns="45720" rIns="91440" bIns="45720" rtlCol="0" anchor="ctr">
            <a:normAutofit/>
          </a:bodyPr>
          <a:lstStyle/>
          <a:p>
            <a:pPr>
              <a:lnSpc>
                <a:spcPct val="83000"/>
              </a:lnSpc>
            </a:pPr>
            <a:r>
              <a:rPr lang="en-US" sz="1600" spc="-100" dirty="0">
                <a:solidFill>
                  <a:schemeClr val="tx1"/>
                </a:solidFill>
                <a:latin typeface="Calibri" panose="020F0502020204030204" pitchFamily="34" charset="0"/>
                <a:cs typeface="Calibri" panose="020F0502020204030204" pitchFamily="34" charset="0"/>
              </a:rPr>
              <a:t>Paul et Silas </a:t>
            </a:r>
            <a:r>
              <a:rPr lang="en-US" sz="1600" spc="-100" dirty="0" err="1">
                <a:solidFill>
                  <a:schemeClr val="tx1"/>
                </a:solidFill>
                <a:latin typeface="Calibri" panose="020F0502020204030204" pitchFamily="34" charset="0"/>
                <a:cs typeface="Calibri" panose="020F0502020204030204" pitchFamily="34" charset="0"/>
              </a:rPr>
              <a:t>sont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donc</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assis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là</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Leur</a:t>
            </a:r>
            <a:r>
              <a:rPr lang="en-US" sz="1600" spc="-100" dirty="0">
                <a:solidFill>
                  <a:schemeClr val="tx1"/>
                </a:solidFill>
                <a:latin typeface="Calibri" panose="020F0502020204030204" pitchFamily="34" charset="0"/>
                <a:cs typeface="Calibri" panose="020F0502020204030204" pitchFamily="34" charset="0"/>
              </a:rPr>
              <a:t> dos </a:t>
            </a:r>
            <a:r>
              <a:rPr lang="en-US" sz="1600" spc="-100" dirty="0" err="1">
                <a:solidFill>
                  <a:schemeClr val="tx1"/>
                </a:solidFill>
                <a:latin typeface="Calibri" panose="020F0502020204030204" pitchFamily="34" charset="0"/>
                <a:cs typeface="Calibri" panose="020F0502020204030204" pitchFamily="34" charset="0"/>
              </a:rPr>
              <a:t>leur</a:t>
            </a:r>
            <a:r>
              <a:rPr lang="en-US" sz="1600" spc="-100" dirty="0">
                <a:solidFill>
                  <a:schemeClr val="tx1"/>
                </a:solidFill>
                <a:latin typeface="Calibri" panose="020F0502020204030204" pitchFamily="34" charset="0"/>
                <a:cs typeface="Calibri" panose="020F0502020204030204" pitchFamily="34" charset="0"/>
              </a:rPr>
              <a:t> fait encore mal, à cause des coups. La </a:t>
            </a:r>
            <a:r>
              <a:rPr lang="en-US" sz="1600" spc="-100" dirty="0" err="1">
                <a:solidFill>
                  <a:schemeClr val="tx1"/>
                </a:solidFill>
                <a:latin typeface="Calibri" panose="020F0502020204030204" pitchFamily="34" charset="0"/>
                <a:cs typeface="Calibri" panose="020F0502020204030204" pitchFamily="34" charset="0"/>
              </a:rPr>
              <a:t>lourde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poutre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écrase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leurs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pieds</a:t>
            </a:r>
            <a:r>
              <a:rPr lang="en-US" sz="1600" spc="-100" dirty="0">
                <a:solidFill>
                  <a:schemeClr val="tx1"/>
                </a:solidFill>
                <a:latin typeface="Calibri" panose="020F0502020204030204" pitchFamily="34" charset="0"/>
                <a:cs typeface="Calibri" panose="020F0502020204030204" pitchFamily="34" charset="0"/>
              </a:rPr>
              <a:t>. Et tout </a:t>
            </a:r>
            <a:r>
              <a:rPr lang="en-US" sz="1600" spc="-100" dirty="0" err="1">
                <a:solidFill>
                  <a:schemeClr val="tx1"/>
                </a:solidFill>
                <a:latin typeface="Calibri" panose="020F0502020204030204" pitchFamily="34" charset="0"/>
                <a:cs typeface="Calibri" panose="020F0502020204030204" pitchFamily="34" charset="0"/>
              </a:rPr>
              <a:t>est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sombre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autour</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d’eux</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Mais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ils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pensent</a:t>
            </a:r>
            <a:r>
              <a:rPr lang="en-US" sz="1600" spc="-100" dirty="0">
                <a:solidFill>
                  <a:schemeClr val="tx1"/>
                </a:solidFill>
                <a:latin typeface="Calibri" panose="020F0502020204030204" pitchFamily="34" charset="0"/>
                <a:cs typeface="Calibri" panose="020F0502020204030204" pitchFamily="34" charset="0"/>
              </a:rPr>
              <a:t> : “Dieu nous </a:t>
            </a:r>
            <a:r>
              <a:rPr lang="en-US" sz="1600" spc="-100" dirty="0" err="1">
                <a:solidFill>
                  <a:schemeClr val="tx1"/>
                </a:solidFill>
                <a:latin typeface="Calibri" panose="020F0502020204030204" pitchFamily="34" charset="0"/>
                <a:cs typeface="Calibri" panose="020F0502020204030204" pitchFamily="34" charset="0"/>
              </a:rPr>
              <a:t>voit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même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ici</a:t>
            </a:r>
            <a:r>
              <a:rPr lang="en-US" sz="1600" spc="-100" dirty="0">
                <a:solidFill>
                  <a:schemeClr val="tx1"/>
                </a:solidFill>
                <a:latin typeface="Calibri" panose="020F0502020204030204" pitchFamily="34" charset="0"/>
                <a:cs typeface="Calibri" panose="020F0502020204030204" pitchFamily="34" charset="0"/>
              </a:rPr>
              <a:t> dans </a:t>
            </a:r>
            <a:r>
              <a:rPr lang="en-US" sz="1600" spc="-100" dirty="0" err="1">
                <a:solidFill>
                  <a:schemeClr val="tx1"/>
                </a:solidFill>
                <a:latin typeface="Calibri" panose="020F0502020204030204" pitchFamily="34" charset="0"/>
                <a:cs typeface="Calibri" panose="020F0502020204030204" pitchFamily="34" charset="0"/>
              </a:rPr>
              <a:t>ce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trou</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sombre</a:t>
            </a:r>
            <a:r>
              <a:rPr lang="en-US" sz="1600" spc="-100" dirty="0">
                <a:solidFill>
                  <a:schemeClr val="tx1"/>
                </a:solidFill>
                <a:latin typeface="Calibri" panose="020F0502020204030204" pitchFamily="34" charset="0"/>
                <a:cs typeface="Calibri" panose="020F0502020204030204" pitchFamily="34" charset="0"/>
              </a:rPr>
              <a:t>. Dieu </a:t>
            </a:r>
            <a:r>
              <a:rPr lang="en-US" sz="1600" spc="-100" dirty="0" err="1">
                <a:solidFill>
                  <a:schemeClr val="tx1"/>
                </a:solidFill>
                <a:latin typeface="Calibri" panose="020F0502020204030204" pitchFamily="34" charset="0"/>
                <a:cs typeface="Calibri" panose="020F0502020204030204" pitchFamily="34" charset="0"/>
              </a:rPr>
              <a:t>veillera</a:t>
            </a:r>
            <a:r>
              <a:rPr lang="en-US" sz="1600" spc="-100" dirty="0">
                <a:solidFill>
                  <a:schemeClr val="tx1"/>
                </a:solidFill>
                <a:latin typeface="Calibri" panose="020F0502020204030204" pitchFamily="34" charset="0"/>
                <a:cs typeface="Calibri" panose="020F0502020204030204" pitchFamily="34" charset="0"/>
              </a:rPr>
              <a:t> sur nous.”</a:t>
            </a:r>
            <a:br>
              <a:rPr lang="en-US" sz="1600" spc="-100" dirty="0">
                <a:solidFill>
                  <a:schemeClr val="tx1"/>
                </a:solidFill>
                <a:latin typeface="Calibri" panose="020F0502020204030204" pitchFamily="34" charset="0"/>
                <a:cs typeface="Calibri" panose="020F0502020204030204" pitchFamily="34" charset="0"/>
              </a:rPr>
            </a:br>
            <a:r>
              <a:rPr lang="en-US" sz="1600" spc="-100" dirty="0">
                <a:solidFill>
                  <a:schemeClr val="tx1"/>
                </a:solidFill>
                <a:latin typeface="Calibri" panose="020F0502020204030204" pitchFamily="34" charset="0"/>
                <a:cs typeface="Calibri" panose="020F0502020204030204" pitchFamily="34" charset="0"/>
              </a:rPr>
              <a:t>Et </a:t>
            </a:r>
            <a:r>
              <a:rPr lang="en-US" sz="1600" spc="-100" dirty="0" err="1">
                <a:solidFill>
                  <a:schemeClr val="tx1"/>
                </a:solidFill>
                <a:latin typeface="Calibri" panose="020F0502020204030204" pitchFamily="34" charset="0"/>
                <a:cs typeface="Calibri" panose="020F0502020204030204" pitchFamily="34" charset="0"/>
              </a:rPr>
              <a:t>ils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n’ont</a:t>
            </a:r>
            <a:r>
              <a:rPr lang="en-US" sz="1600" spc="-100" dirty="0">
                <a:solidFill>
                  <a:schemeClr val="tx1"/>
                </a:solidFill>
                <a:latin typeface="Calibri" panose="020F0502020204030204" pitchFamily="34" charset="0"/>
                <a:cs typeface="Calibri" panose="020F0502020204030204" pitchFamily="34" charset="0"/>
              </a:rPr>
              <a:t> pas </a:t>
            </a:r>
            <a:r>
              <a:rPr lang="en-US" sz="1600" spc="-100" dirty="0" err="1">
                <a:solidFill>
                  <a:schemeClr val="tx1"/>
                </a:solidFill>
                <a:latin typeface="Calibri" panose="020F0502020204030204" pitchFamily="34" charset="0"/>
                <a:cs typeface="Calibri" panose="020F0502020204030204" pitchFamily="34" charset="0"/>
              </a:rPr>
              <a:t>peur</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Ils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prient</a:t>
            </a:r>
            <a:r>
              <a:rPr lang="en-US" sz="1600" spc="-100" dirty="0">
                <a:solidFill>
                  <a:schemeClr val="tx1"/>
                </a:solidFill>
                <a:latin typeface="Calibri" panose="020F0502020204030204" pitchFamily="34" charset="0"/>
                <a:cs typeface="Calibri" panose="020F0502020204030204" pitchFamily="34" charset="0"/>
              </a:rPr>
              <a:t> et </a:t>
            </a:r>
            <a:r>
              <a:rPr lang="en-US" sz="1600" spc="-100" dirty="0" err="1">
                <a:solidFill>
                  <a:schemeClr val="tx1"/>
                </a:solidFill>
                <a:latin typeface="Calibri" panose="020F0502020204030204" pitchFamily="34" charset="0"/>
                <a:cs typeface="Calibri" panose="020F0502020204030204" pitchFamily="34" charset="0"/>
              </a:rPr>
              <a:t>chantent</a:t>
            </a:r>
            <a:r>
              <a:rPr lang="en-US" sz="1600" spc="-100" dirty="0">
                <a:solidFill>
                  <a:schemeClr val="tx1"/>
                </a:solidFill>
                <a:latin typeface="Calibri" panose="020F0502020204030204" pitchFamily="34" charset="0"/>
                <a:cs typeface="Calibri" panose="020F0502020204030204" pitchFamily="34" charset="0"/>
              </a:rPr>
              <a:t> un </a:t>
            </a:r>
            <a:r>
              <a:rPr lang="en-US" sz="1600" spc="-100" dirty="0" err="1">
                <a:solidFill>
                  <a:schemeClr val="tx1"/>
                </a:solidFill>
                <a:latin typeface="Calibri" panose="020F0502020204030204" pitchFamily="34" charset="0"/>
                <a:cs typeface="Calibri" panose="020F0502020204030204" pitchFamily="34" charset="0"/>
              </a:rPr>
              <a:t>psaume</a:t>
            </a:r>
            <a:r>
              <a:rPr lang="en-US" sz="1600" spc="-100" dirty="0">
                <a:solidFill>
                  <a:schemeClr val="tx1"/>
                </a:solidFill>
                <a:latin typeface="Calibri" panose="020F0502020204030204" pitchFamily="34" charset="0"/>
                <a:cs typeface="Calibri" panose="020F0502020204030204" pitchFamily="34" charset="0"/>
              </a:rPr>
              <a:t> au milieu de la </a:t>
            </a:r>
            <a:r>
              <a:rPr lang="en-US" sz="1600" spc="-100" dirty="0" err="1">
                <a:solidFill>
                  <a:schemeClr val="tx1"/>
                </a:solidFill>
                <a:latin typeface="Calibri" panose="020F0502020204030204" pitchFamily="34" charset="0"/>
                <a:cs typeface="Calibri" panose="020F0502020204030204" pitchFamily="34" charset="0"/>
              </a:rPr>
              <a:t>nuit</a:t>
            </a:r>
            <a:r>
              <a:rPr lang="en-US" sz="1600" spc="-100" dirty="0">
                <a:solidFill>
                  <a:schemeClr val="tx1"/>
                </a:solidFill>
                <a:latin typeface="Calibri" panose="020F0502020204030204" pitchFamily="34" charset="0"/>
                <a:cs typeface="Calibri" panose="020F0502020204030204" pitchFamily="34" charset="0"/>
              </a:rPr>
              <a:t>. Les </a:t>
            </a:r>
            <a:r>
              <a:rPr lang="en-US" sz="1600" spc="-100" dirty="0" err="1">
                <a:solidFill>
                  <a:schemeClr val="tx1"/>
                </a:solidFill>
                <a:latin typeface="Calibri" panose="020F0502020204030204" pitchFamily="34" charset="0"/>
                <a:cs typeface="Calibri" panose="020F0502020204030204" pitchFamily="34" charset="0"/>
              </a:rPr>
              <a:t>autres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prisonniers</a:t>
            </a:r>
            <a:r>
              <a:rPr lang="en-US" sz="1600" spc="-100" dirty="0">
                <a:solidFill>
                  <a:schemeClr val="tx1"/>
                </a:solidFill>
                <a:latin typeface="Calibri" panose="020F0502020204030204" pitchFamily="34" charset="0"/>
                <a:cs typeface="Calibri" panose="020F0502020204030204" pitchFamily="34" charset="0"/>
              </a:rPr>
              <a:t> les </a:t>
            </a:r>
            <a:r>
              <a:rPr lang="en-US" sz="1600" spc="-100" dirty="0" err="1">
                <a:solidFill>
                  <a:schemeClr val="tx1"/>
                </a:solidFill>
                <a:latin typeface="Calibri" panose="020F0502020204030204" pitchFamily="34" charset="0"/>
                <a:cs typeface="Calibri" panose="020F0502020204030204" pitchFamily="34" charset="0"/>
              </a:rPr>
              <a:t>écoutent</a:t>
            </a:r>
            <a:r>
              <a:rPr lang="en-US" sz="1600" spc="-100"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51644429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36" name="Rectangle 35">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8" name="Rectangle 37">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0" name="Group 39">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1" name="Straight Connector 40">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45" name="Rectangle 44">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ijdelijke aanduiding voor inhoud 5">
            <a:extLst>
              <a:ext uri="{FF2B5EF4-FFF2-40B4-BE49-F238E27FC236}">
                <a16:creationId xmlns:a16="http://schemas.microsoft.com/office/drawing/2014/main" id="{EFD10A7F-814B-42A1-B70E-E14F902B3664}"/>
              </a:ext>
            </a:extLst>
          </p:cNvPr>
          <p:cNvPicPr>
            <a:picLocks noGrp="1" noChangeAspect="1"/>
          </p:cNvPicPr>
          <p:nvPr>
            <p:ph idx="1"/>
          </p:nvPr>
        </p:nvPicPr>
        <p:blipFill rotWithShape="1">
          <a:blip r:embed="rId2"/>
          <a:srcRect l="2045" t="19000" r="2174" b="29588"/>
          <a:stretch/>
        </p:blipFill>
        <p:spPr>
          <a:xfrm>
            <a:off x="4638164" y="914401"/>
            <a:ext cx="7227244" cy="4789437"/>
          </a:xfrm>
          <a:prstGeom prst="rect">
            <a:avLst/>
          </a:prstGeom>
        </p:spPr>
      </p:pic>
      <p:sp>
        <p:nvSpPr>
          <p:cNvPr id="47" name="Rectangle 46">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49" name="Rectangle 48">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el 1">
            <a:extLst>
              <a:ext uri="{FF2B5EF4-FFF2-40B4-BE49-F238E27FC236}">
                <a16:creationId xmlns:a16="http://schemas.microsoft.com/office/drawing/2014/main" id="{F32DBD79-21D4-4F2F-BF32-F78DA7B43F61}"/>
              </a:ext>
            </a:extLst>
          </p:cNvPr>
          <p:cNvSpPr>
            <a:spLocks noGrp="1"/>
          </p:cNvSpPr>
          <p:nvPr>
            <p:ph type="title"/>
          </p:nvPr>
        </p:nvSpPr>
        <p:spPr>
          <a:xfrm>
            <a:off x="466524" y="1340361"/>
            <a:ext cx="3729162" cy="3341700"/>
          </a:xfrm>
        </p:spPr>
        <p:txBody>
          <a:bodyPr vert="horz" lIns="91440" tIns="45720" rIns="91440" bIns="45720" rtlCol="0" anchor="ctr">
            <a:normAutofit/>
          </a:bodyPr>
          <a:lstStyle/>
          <a:p>
            <a:pPr>
              <a:lnSpc>
                <a:spcPct val="83000"/>
              </a:lnSpc>
            </a:pPr>
            <a:r>
              <a:rPr lang="en-US" sz="1600" spc="-100" dirty="0" err="1">
                <a:solidFill>
                  <a:schemeClr val="tx1"/>
                </a:solidFill>
                <a:latin typeface="Calibri" panose="020F0502020204030204" pitchFamily="34" charset="0"/>
                <a:cs typeface="Calibri" panose="020F0502020204030204" pitchFamily="34" charset="0"/>
              </a:rPr>
              <a:t>Soudain</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il</a:t>
            </a:r>
            <a:r>
              <a:rPr lang="en-US" sz="1600" spc="-100" dirty="0">
                <a:solidFill>
                  <a:schemeClr val="tx1"/>
                </a:solidFill>
                <a:latin typeface="Calibri" panose="020F0502020204030204" pitchFamily="34" charset="0"/>
                <a:cs typeface="Calibri" panose="020F0502020204030204" pitchFamily="34" charset="0"/>
              </a:rPr>
              <a:t> y a un grand tremblement de </a:t>
            </a:r>
            <a:r>
              <a:rPr lang="en-US" sz="1600" spc="-100" dirty="0" err="1">
                <a:solidFill>
                  <a:schemeClr val="tx1"/>
                </a:solidFill>
                <a:latin typeface="Calibri" panose="020F0502020204030204" pitchFamily="34" charset="0"/>
                <a:cs typeface="Calibri" panose="020F0502020204030204" pitchFamily="34" charset="0"/>
              </a:rPr>
              <a:t>terre</a:t>
            </a:r>
            <a:r>
              <a:rPr lang="en-US" sz="1600" spc="-100" dirty="0">
                <a:solidFill>
                  <a:schemeClr val="tx1"/>
                </a:solidFill>
                <a:latin typeface="Calibri" panose="020F0502020204030204" pitchFamily="34" charset="0"/>
                <a:cs typeface="Calibri" panose="020F0502020204030204" pitchFamily="34" charset="0"/>
              </a:rPr>
              <a:t>. Le sol se met à </a:t>
            </a:r>
            <a:r>
              <a:rPr lang="en-US" sz="1600" spc="-100" dirty="0" err="1">
                <a:solidFill>
                  <a:schemeClr val="tx1"/>
                </a:solidFill>
                <a:latin typeface="Calibri" panose="020F0502020204030204" pitchFamily="34" charset="0"/>
                <a:cs typeface="Calibri" panose="020F0502020204030204" pitchFamily="34" charset="0"/>
              </a:rPr>
              <a:t>remuer</a:t>
            </a:r>
            <a:r>
              <a:rPr lang="en-US" sz="1600" spc="-100" dirty="0">
                <a:solidFill>
                  <a:schemeClr val="tx1"/>
                </a:solidFill>
                <a:latin typeface="Calibri" panose="020F0502020204030204" pitchFamily="34" charset="0"/>
                <a:cs typeface="Calibri" panose="020F0502020204030204" pitchFamily="34" charset="0"/>
              </a:rPr>
              <a:t> et à trembler. Les </a:t>
            </a:r>
            <a:r>
              <a:rPr lang="en-US" sz="1600" spc="-100" dirty="0" err="1">
                <a:solidFill>
                  <a:schemeClr val="tx1"/>
                </a:solidFill>
                <a:latin typeface="Calibri" panose="020F0502020204030204" pitchFamily="34" charset="0"/>
                <a:cs typeface="Calibri" panose="020F0502020204030204" pitchFamily="34" charset="0"/>
              </a:rPr>
              <a:t>murailles</a:t>
            </a:r>
            <a:r>
              <a:rPr lang="en-US" sz="1600" spc="-100" dirty="0">
                <a:solidFill>
                  <a:schemeClr val="tx1"/>
                </a:solidFill>
                <a:latin typeface="Calibri" panose="020F0502020204030204" pitchFamily="34" charset="0"/>
                <a:cs typeface="Calibri" panose="020F0502020204030204" pitchFamily="34" charset="0"/>
              </a:rPr>
              <a:t> de la prison </a:t>
            </a:r>
            <a:r>
              <a:rPr lang="en-US" sz="1600" spc="-100" dirty="0" err="1">
                <a:solidFill>
                  <a:schemeClr val="tx1"/>
                </a:solidFill>
                <a:latin typeface="Calibri" panose="020F0502020204030204" pitchFamily="34" charset="0"/>
                <a:cs typeface="Calibri" panose="020F0502020204030204" pitchFamily="34" charset="0"/>
              </a:rPr>
              <a:t>chancellent</a:t>
            </a:r>
            <a:r>
              <a:rPr lang="en-US" sz="1600" spc="-100" dirty="0">
                <a:solidFill>
                  <a:schemeClr val="tx1"/>
                </a:solidFill>
                <a:latin typeface="Calibri" panose="020F0502020204030204" pitchFamily="34" charset="0"/>
                <a:cs typeface="Calibri" panose="020F0502020204030204" pitchFamily="34" charset="0"/>
              </a:rPr>
              <a:t> et </a:t>
            </a:r>
            <a:r>
              <a:rPr lang="en-US" sz="1600" spc="-100" dirty="0" err="1">
                <a:solidFill>
                  <a:schemeClr val="tx1"/>
                </a:solidFill>
                <a:latin typeface="Calibri" panose="020F0502020204030204" pitchFamily="34" charset="0"/>
                <a:cs typeface="Calibri" panose="020F0502020204030204" pitchFamily="34" charset="0"/>
              </a:rPr>
              <a:t>s’écroulent</a:t>
            </a:r>
            <a:r>
              <a:rPr lang="en-US" sz="1600" spc="-100" dirty="0">
                <a:solidFill>
                  <a:schemeClr val="tx1"/>
                </a:solidFill>
                <a:latin typeface="Calibri" panose="020F0502020204030204" pitchFamily="34" charset="0"/>
                <a:cs typeface="Calibri" panose="020F0502020204030204" pitchFamily="34" charset="0"/>
              </a:rPr>
              <a:t>. Les </a:t>
            </a:r>
            <a:r>
              <a:rPr lang="en-US" sz="1600" spc="-100" dirty="0" err="1">
                <a:solidFill>
                  <a:schemeClr val="tx1"/>
                </a:solidFill>
                <a:latin typeface="Calibri" panose="020F0502020204030204" pitchFamily="34" charset="0"/>
                <a:cs typeface="Calibri" panose="020F0502020204030204" pitchFamily="34" charset="0"/>
              </a:rPr>
              <a:t>lourdes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poutres</a:t>
            </a:r>
            <a:r>
              <a:rPr lang="en-US" sz="1600" spc="-100" dirty="0">
                <a:solidFill>
                  <a:schemeClr val="tx1"/>
                </a:solidFill>
                <a:latin typeface="Calibri" panose="020F0502020204030204" pitchFamily="34" charset="0"/>
                <a:cs typeface="Calibri" panose="020F0502020204030204" pitchFamily="34" charset="0"/>
              </a:rPr>
              <a:t> qui </a:t>
            </a:r>
            <a:r>
              <a:rPr lang="en-US" sz="1600" spc="-100" dirty="0" err="1">
                <a:solidFill>
                  <a:schemeClr val="tx1"/>
                </a:solidFill>
                <a:latin typeface="Calibri" panose="020F0502020204030204" pitchFamily="34" charset="0"/>
                <a:cs typeface="Calibri" panose="020F0502020204030204" pitchFamily="34" charset="0"/>
              </a:rPr>
              <a:t>serrent</a:t>
            </a:r>
            <a:r>
              <a:rPr lang="en-US" sz="1600" spc="-100" dirty="0">
                <a:solidFill>
                  <a:schemeClr val="tx1"/>
                </a:solidFill>
                <a:latin typeface="Calibri" panose="020F0502020204030204" pitchFamily="34" charset="0"/>
                <a:cs typeface="Calibri" panose="020F0502020204030204" pitchFamily="34" charset="0"/>
              </a:rPr>
              <a:t> les </a:t>
            </a:r>
            <a:r>
              <a:rPr lang="en-US" sz="1600" spc="-100" dirty="0" err="1">
                <a:solidFill>
                  <a:schemeClr val="tx1"/>
                </a:solidFill>
                <a:latin typeface="Calibri" panose="020F0502020204030204" pitchFamily="34" charset="0"/>
                <a:cs typeface="Calibri" panose="020F0502020204030204" pitchFamily="34" charset="0"/>
              </a:rPr>
              <a:t>pieds</a:t>
            </a:r>
            <a:r>
              <a:rPr lang="en-US" sz="1600" spc="-100" dirty="0">
                <a:solidFill>
                  <a:schemeClr val="tx1"/>
                </a:solidFill>
                <a:latin typeface="Calibri" panose="020F0502020204030204" pitchFamily="34" charset="0"/>
                <a:cs typeface="Calibri" panose="020F0502020204030204" pitchFamily="34" charset="0"/>
              </a:rPr>
              <a:t> de Paul et Silas se </a:t>
            </a:r>
            <a:r>
              <a:rPr lang="en-US" sz="1600" spc="-100" dirty="0" err="1">
                <a:solidFill>
                  <a:schemeClr val="tx1"/>
                </a:solidFill>
                <a:latin typeface="Calibri" panose="020F0502020204030204" pitchFamily="34" charset="0"/>
                <a:cs typeface="Calibri" panose="020F0502020204030204" pitchFamily="34" charset="0"/>
              </a:rPr>
              <a:t>cassent</a:t>
            </a:r>
            <a:r>
              <a:rPr lang="en-US" sz="1600" spc="-100" dirty="0">
                <a:solidFill>
                  <a:schemeClr val="tx1"/>
                </a:solidFill>
                <a:latin typeface="Calibri" panose="020F0502020204030204" pitchFamily="34" charset="0"/>
                <a:cs typeface="Calibri" panose="020F0502020204030204" pitchFamily="34" charset="0"/>
              </a:rPr>
              <a:t>. Les </a:t>
            </a:r>
            <a:r>
              <a:rPr lang="en-US" sz="1600" spc="-100" dirty="0" err="1">
                <a:solidFill>
                  <a:schemeClr val="tx1"/>
                </a:solidFill>
                <a:latin typeface="Calibri" panose="020F0502020204030204" pitchFamily="34" charset="0"/>
                <a:cs typeface="Calibri" panose="020F0502020204030204" pitchFamily="34" charset="0"/>
              </a:rPr>
              <a:t>portes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s’ouvrent</a:t>
            </a:r>
            <a:r>
              <a:rPr lang="en-US" sz="1600" spc="-100" dirty="0">
                <a:solidFill>
                  <a:schemeClr val="tx1"/>
                </a:solidFill>
                <a:latin typeface="Calibri" panose="020F0502020204030204" pitchFamily="34" charset="0"/>
                <a:cs typeface="Calibri" panose="020F0502020204030204" pitchFamily="34" charset="0"/>
              </a:rPr>
              <a:t>. Les deux hommes </a:t>
            </a:r>
            <a:r>
              <a:rPr lang="en-US" sz="1600" spc="-100" dirty="0" err="1">
                <a:solidFill>
                  <a:schemeClr val="tx1"/>
                </a:solidFill>
                <a:latin typeface="Calibri" panose="020F0502020204030204" pitchFamily="34" charset="0"/>
                <a:cs typeface="Calibri" panose="020F0502020204030204" pitchFamily="34" charset="0"/>
              </a:rPr>
              <a:t>sont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libres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Ils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pourraient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s’enfuir</a:t>
            </a:r>
            <a:r>
              <a:rPr lang="en-US" sz="1600" spc="-100" dirty="0">
                <a:solidFill>
                  <a:schemeClr val="tx1"/>
                </a:solidFill>
                <a:latin typeface="Calibri" panose="020F0502020204030204" pitchFamily="34" charset="0"/>
                <a:cs typeface="Calibri" panose="020F0502020204030204" pitchFamily="34" charset="0"/>
              </a:rPr>
              <a:t> sans </a:t>
            </a:r>
            <a:r>
              <a:rPr lang="en-US" sz="1600" spc="-100" dirty="0" err="1">
                <a:solidFill>
                  <a:schemeClr val="tx1"/>
                </a:solidFill>
                <a:latin typeface="Calibri" panose="020F0502020204030204" pitchFamily="34" charset="0"/>
                <a:cs typeface="Calibri" panose="020F0502020204030204" pitchFamily="34" charset="0"/>
              </a:rPr>
              <a:t>difficulté</a:t>
            </a:r>
            <a:r>
              <a:rPr lang="en-US" sz="1600" spc="-100"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5195047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27" name="Rectangle 26">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el 1">
            <a:extLst>
              <a:ext uri="{FF2B5EF4-FFF2-40B4-BE49-F238E27FC236}">
                <a16:creationId xmlns:a16="http://schemas.microsoft.com/office/drawing/2014/main" id="{291CAB38-52CF-47CD-88C7-01348815FF3E}"/>
              </a:ext>
            </a:extLst>
          </p:cNvPr>
          <p:cNvSpPr>
            <a:spLocks noGrp="1"/>
          </p:cNvSpPr>
          <p:nvPr>
            <p:ph type="title"/>
          </p:nvPr>
        </p:nvSpPr>
        <p:spPr>
          <a:xfrm>
            <a:off x="466524" y="1340361"/>
            <a:ext cx="3729162" cy="3341700"/>
          </a:xfrm>
        </p:spPr>
        <p:txBody>
          <a:bodyPr vert="horz" lIns="91440" tIns="45720" rIns="91440" bIns="45720" rtlCol="0" anchor="ctr">
            <a:normAutofit/>
          </a:bodyPr>
          <a:lstStyle/>
          <a:p>
            <a:pPr>
              <a:lnSpc>
                <a:spcPct val="83000"/>
              </a:lnSpc>
            </a:pPr>
            <a:r>
              <a:rPr lang="en-US" sz="1600" spc="-100" dirty="0">
                <a:solidFill>
                  <a:schemeClr val="tx1"/>
                </a:solidFill>
                <a:latin typeface="Calibri" panose="020F0502020204030204" pitchFamily="34" charset="0"/>
                <a:cs typeface="Calibri" panose="020F0502020204030204" pitchFamily="34" charset="0"/>
              </a:rPr>
              <a:t>Le </a:t>
            </a:r>
            <a:r>
              <a:rPr lang="en-US" sz="1600" spc="-100" dirty="0" err="1">
                <a:solidFill>
                  <a:schemeClr val="tx1"/>
                </a:solidFill>
                <a:latin typeface="Calibri" panose="020F0502020204030204" pitchFamily="34" charset="0"/>
                <a:cs typeface="Calibri" panose="020F0502020204030204" pitchFamily="34" charset="0"/>
              </a:rPr>
              <a:t>gardien</a:t>
            </a:r>
            <a:r>
              <a:rPr lang="en-US" sz="1600" spc="-100" dirty="0">
                <a:solidFill>
                  <a:schemeClr val="tx1"/>
                </a:solidFill>
                <a:latin typeface="Calibri" panose="020F0502020204030204" pitchFamily="34" charset="0"/>
                <a:cs typeface="Calibri" panose="020F0502020204030204" pitchFamily="34" charset="0"/>
              </a:rPr>
              <a:t> de la prison </a:t>
            </a:r>
            <a:r>
              <a:rPr lang="en-US" sz="1600" spc="-100" dirty="0" err="1">
                <a:solidFill>
                  <a:schemeClr val="tx1"/>
                </a:solidFill>
                <a:latin typeface="Calibri" panose="020F0502020204030204" pitchFamily="34" charset="0"/>
                <a:cs typeface="Calibri" panose="020F0502020204030204" pitchFamily="34" charset="0"/>
              </a:rPr>
              <a:t>dort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mais</a:t>
            </a:r>
            <a:r>
              <a:rPr lang="en-US" sz="1600" spc="-100" dirty="0">
                <a:solidFill>
                  <a:schemeClr val="tx1"/>
                </a:solidFill>
                <a:latin typeface="Calibri" panose="020F0502020204030204" pitchFamily="34" charset="0"/>
                <a:cs typeface="Calibri" panose="020F0502020204030204" pitchFamily="34" charset="0"/>
              </a:rPr>
              <a:t> le bruit le </a:t>
            </a:r>
            <a:r>
              <a:rPr lang="en-US" sz="1600" spc="-100" dirty="0" err="1">
                <a:solidFill>
                  <a:schemeClr val="tx1"/>
                </a:solidFill>
                <a:latin typeface="Calibri" panose="020F0502020204030204" pitchFamily="34" charset="0"/>
                <a:cs typeface="Calibri" panose="020F0502020204030204" pitchFamily="34" charset="0"/>
              </a:rPr>
              <a:t>réveille</a:t>
            </a:r>
            <a:r>
              <a:rPr lang="en-US" sz="1600" spc="-100" dirty="0">
                <a:solidFill>
                  <a:schemeClr val="tx1"/>
                </a:solidFill>
                <a:latin typeface="Calibri" panose="020F0502020204030204" pitchFamily="34" charset="0"/>
                <a:cs typeface="Calibri" panose="020F0502020204030204" pitchFamily="34" charset="0"/>
              </a:rPr>
              <a:t>. Il </a:t>
            </a:r>
            <a:r>
              <a:rPr lang="en-US" sz="1600" spc="-100" dirty="0" err="1">
                <a:solidFill>
                  <a:schemeClr val="tx1"/>
                </a:solidFill>
                <a:latin typeface="Calibri" panose="020F0502020204030204" pitchFamily="34" charset="0"/>
                <a:cs typeface="Calibri" panose="020F0502020204030204" pitchFamily="34" charset="0"/>
              </a:rPr>
              <a:t>voit</a:t>
            </a:r>
            <a:r>
              <a:rPr lang="en-US" sz="1600" spc="-100" dirty="0">
                <a:solidFill>
                  <a:schemeClr val="tx1"/>
                </a:solidFill>
                <a:latin typeface="Calibri" panose="020F0502020204030204" pitchFamily="34" charset="0"/>
                <a:cs typeface="Calibri" panose="020F0502020204030204" pitchFamily="34" charset="0"/>
              </a:rPr>
              <a:t> que la prison </a:t>
            </a:r>
            <a:r>
              <a:rPr lang="en-US" sz="1600" spc="-100" dirty="0" err="1">
                <a:solidFill>
                  <a:schemeClr val="tx1"/>
                </a:solidFill>
                <a:latin typeface="Calibri" panose="020F0502020204030204" pitchFamily="34" charset="0"/>
                <a:cs typeface="Calibri" panose="020F0502020204030204" pitchFamily="34" charset="0"/>
              </a:rPr>
              <a:t>est</a:t>
            </a:r>
            <a:r>
              <a:rPr lang="en-US" sz="1600" spc="-100" dirty="0">
                <a:solidFill>
                  <a:schemeClr val="tx1"/>
                </a:solidFill>
                <a:latin typeface="Calibri" panose="020F0502020204030204" pitchFamily="34" charset="0"/>
                <a:cs typeface="Calibri" panose="020F0502020204030204" pitchFamily="34" charset="0"/>
              </a:rPr>
              <a:t> ouverte et </a:t>
            </a:r>
            <a:r>
              <a:rPr lang="en-US" sz="1600" spc="-100" dirty="0" err="1">
                <a:solidFill>
                  <a:schemeClr val="tx1"/>
                </a:solidFill>
                <a:latin typeface="Calibri" panose="020F0502020204030204" pitchFamily="34" charset="0"/>
                <a:cs typeface="Calibri" panose="020F0502020204030204" pitchFamily="34" charset="0"/>
              </a:rPr>
              <a:t>il</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pense</a:t>
            </a:r>
            <a:r>
              <a:rPr lang="en-US" sz="1600" spc="-100" dirty="0">
                <a:solidFill>
                  <a:schemeClr val="tx1"/>
                </a:solidFill>
                <a:latin typeface="Calibri" panose="020F0502020204030204" pitchFamily="34" charset="0"/>
                <a:cs typeface="Calibri" panose="020F0502020204030204" pitchFamily="34" charset="0"/>
              </a:rPr>
              <a:t> : “Les </a:t>
            </a:r>
            <a:r>
              <a:rPr lang="en-US" sz="1600" spc="-100" dirty="0" err="1">
                <a:solidFill>
                  <a:schemeClr val="tx1"/>
                </a:solidFill>
                <a:latin typeface="Calibri" panose="020F0502020204030204" pitchFamily="34" charset="0"/>
                <a:cs typeface="Calibri" panose="020F0502020204030204" pitchFamily="34" charset="0"/>
              </a:rPr>
              <a:t>prisonniers</a:t>
            </a:r>
            <a:r>
              <a:rPr lang="en-US" sz="1600" spc="-100" dirty="0">
                <a:solidFill>
                  <a:schemeClr val="tx1"/>
                </a:solidFill>
                <a:latin typeface="Calibri" panose="020F0502020204030204" pitchFamily="34" charset="0"/>
                <a:cs typeface="Calibri" panose="020F0502020204030204" pitchFamily="34" charset="0"/>
              </a:rPr>
              <a:t> se </a:t>
            </a:r>
            <a:r>
              <a:rPr lang="en-US" sz="1600" spc="-100" dirty="0" err="1">
                <a:solidFill>
                  <a:schemeClr val="tx1"/>
                </a:solidFill>
                <a:latin typeface="Calibri" panose="020F0502020204030204" pitchFamily="34" charset="0"/>
                <a:cs typeface="Calibri" panose="020F0502020204030204" pitchFamily="34" charset="0"/>
              </a:rPr>
              <a:t>sont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sûrement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évadés</a:t>
            </a:r>
            <a:r>
              <a:rPr lang="en-US" sz="1600" spc="-100" dirty="0">
                <a:solidFill>
                  <a:schemeClr val="tx1"/>
                </a:solidFill>
                <a:latin typeface="Calibri" panose="020F0502020204030204" pitchFamily="34" charset="0"/>
                <a:cs typeface="Calibri" panose="020F0502020204030204" pitchFamily="34" charset="0"/>
              </a:rPr>
              <a:t> ! Je </a:t>
            </a:r>
            <a:r>
              <a:rPr lang="en-US" sz="1600" spc="-100" dirty="0" err="1">
                <a:solidFill>
                  <a:schemeClr val="tx1"/>
                </a:solidFill>
                <a:latin typeface="Calibri" panose="020F0502020204030204" pitchFamily="34" charset="0"/>
                <a:cs typeface="Calibri" panose="020F0502020204030204" pitchFamily="34" charset="0"/>
              </a:rPr>
              <a:t>vais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être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sévèrement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puni</a:t>
            </a:r>
            <a:r>
              <a:rPr lang="en-US" sz="1600" spc="-100" dirty="0">
                <a:solidFill>
                  <a:schemeClr val="tx1"/>
                </a:solidFill>
                <a:latin typeface="Calibri" panose="020F0502020204030204" pitchFamily="34" charset="0"/>
                <a:cs typeface="Calibri" panose="020F0502020204030204" pitchFamily="34" charset="0"/>
              </a:rPr>
              <a:t> !” Il ne </a:t>
            </a:r>
            <a:r>
              <a:rPr lang="en-US" sz="1600" spc="-100" dirty="0" err="1">
                <a:solidFill>
                  <a:schemeClr val="tx1"/>
                </a:solidFill>
                <a:latin typeface="Calibri" panose="020F0502020204030204" pitchFamily="34" charset="0"/>
                <a:cs typeface="Calibri" panose="020F0502020204030204" pitchFamily="34" charset="0"/>
              </a:rPr>
              <a:t>sait</a:t>
            </a:r>
            <a:r>
              <a:rPr lang="en-US" sz="1600" spc="-100" dirty="0">
                <a:solidFill>
                  <a:schemeClr val="tx1"/>
                </a:solidFill>
                <a:latin typeface="Calibri" panose="020F0502020204030204" pitchFamily="34" charset="0"/>
                <a:cs typeface="Calibri" panose="020F0502020204030204" pitchFamily="34" charset="0"/>
              </a:rPr>
              <a:t> quoi faire, </a:t>
            </a:r>
            <a:r>
              <a:rPr lang="en-US" sz="1600" spc="-100" dirty="0" err="1">
                <a:solidFill>
                  <a:schemeClr val="tx1"/>
                </a:solidFill>
                <a:latin typeface="Calibri" panose="020F0502020204030204" pitchFamily="34" charset="0"/>
                <a:cs typeface="Calibri" panose="020F0502020204030204" pitchFamily="34" charset="0"/>
              </a:rPr>
              <a:t>tellement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il</a:t>
            </a:r>
            <a:r>
              <a:rPr lang="en-US" sz="1600" spc="-100" dirty="0">
                <a:solidFill>
                  <a:schemeClr val="tx1"/>
                </a:solidFill>
                <a:latin typeface="Calibri" panose="020F0502020204030204" pitchFamily="34" charset="0"/>
                <a:cs typeface="Calibri" panose="020F0502020204030204" pitchFamily="34" charset="0"/>
              </a:rPr>
              <a:t> a </a:t>
            </a:r>
            <a:r>
              <a:rPr lang="en-US" sz="1600" spc="-100" dirty="0" err="1">
                <a:solidFill>
                  <a:schemeClr val="tx1"/>
                </a:solidFill>
                <a:latin typeface="Calibri" panose="020F0502020204030204" pitchFamily="34" charset="0"/>
                <a:cs typeface="Calibri" panose="020F0502020204030204" pitchFamily="34" charset="0"/>
              </a:rPr>
              <a:t>peur</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Mais</a:t>
            </a:r>
            <a:r>
              <a:rPr lang="en-US" sz="1600" spc="-100" dirty="0">
                <a:solidFill>
                  <a:schemeClr val="tx1"/>
                </a:solidFill>
                <a:latin typeface="Calibri" panose="020F0502020204030204" pitchFamily="34" charset="0"/>
                <a:cs typeface="Calibri" panose="020F0502020204030204" pitchFamily="34" charset="0"/>
              </a:rPr>
              <a:t> Paul </a:t>
            </a:r>
            <a:r>
              <a:rPr lang="en-US" sz="1600" spc="-100" dirty="0" err="1">
                <a:solidFill>
                  <a:schemeClr val="tx1"/>
                </a:solidFill>
                <a:latin typeface="Calibri" panose="020F0502020204030204" pitchFamily="34" charset="0"/>
                <a:cs typeface="Calibri" panose="020F0502020204030204" pitchFamily="34" charset="0"/>
              </a:rPr>
              <a:t>crie</a:t>
            </a:r>
            <a:r>
              <a:rPr lang="en-US" sz="1600" spc="-100" dirty="0">
                <a:solidFill>
                  <a:schemeClr val="tx1"/>
                </a:solidFill>
                <a:latin typeface="Calibri" panose="020F0502020204030204" pitchFamily="34" charset="0"/>
                <a:cs typeface="Calibri" panose="020F0502020204030204" pitchFamily="34" charset="0"/>
              </a:rPr>
              <a:t> : “</a:t>
            </a:r>
            <a:r>
              <a:rPr lang="en-US" sz="1600" spc="-100" dirty="0" err="1">
                <a:solidFill>
                  <a:schemeClr val="tx1"/>
                </a:solidFill>
                <a:latin typeface="Calibri" panose="020F0502020204030204" pitchFamily="34" charset="0"/>
                <a:cs typeface="Calibri" panose="020F0502020204030204" pitchFamily="34" charset="0"/>
              </a:rPr>
              <a:t>N’aie</a:t>
            </a:r>
            <a:r>
              <a:rPr lang="en-US" sz="1600" spc="-100" dirty="0">
                <a:solidFill>
                  <a:schemeClr val="tx1"/>
                </a:solidFill>
                <a:latin typeface="Calibri" panose="020F0502020204030204" pitchFamily="34" charset="0"/>
                <a:cs typeface="Calibri" panose="020F0502020204030204" pitchFamily="34" charset="0"/>
              </a:rPr>
              <a:t> pas </a:t>
            </a:r>
            <a:r>
              <a:rPr lang="en-US" sz="1600" spc="-100" dirty="0" err="1">
                <a:solidFill>
                  <a:schemeClr val="tx1"/>
                </a:solidFill>
                <a:latin typeface="Calibri" panose="020F0502020204030204" pitchFamily="34" charset="0"/>
                <a:cs typeface="Calibri" panose="020F0502020204030204" pitchFamily="34" charset="0"/>
              </a:rPr>
              <a:t>peur</a:t>
            </a:r>
            <a:r>
              <a:rPr lang="en-US" sz="1600" spc="-100" dirty="0">
                <a:solidFill>
                  <a:schemeClr val="tx1"/>
                </a:solidFill>
                <a:latin typeface="Calibri" panose="020F0502020204030204" pitchFamily="34" charset="0"/>
                <a:cs typeface="Calibri" panose="020F0502020204030204" pitchFamily="34" charset="0"/>
              </a:rPr>
              <a:t>, nous </a:t>
            </a:r>
            <a:r>
              <a:rPr lang="en-US" sz="1600" spc="-100" dirty="0" err="1">
                <a:solidFill>
                  <a:schemeClr val="tx1"/>
                </a:solidFill>
                <a:latin typeface="Calibri" panose="020F0502020204030204" pitchFamily="34" charset="0"/>
                <a:cs typeface="Calibri" panose="020F0502020204030204" pitchFamily="34" charset="0"/>
              </a:rPr>
              <a:t>sommes</a:t>
            </a:r>
            <a:r>
              <a:rPr lang="en-US" sz="1600" spc="-100" dirty="0">
                <a:solidFill>
                  <a:schemeClr val="tx1"/>
                </a:solidFill>
                <a:latin typeface="Calibri" panose="020F0502020204030204" pitchFamily="34" charset="0"/>
                <a:cs typeface="Calibri" panose="020F0502020204030204" pitchFamily="34" charset="0"/>
              </a:rPr>
              <a:t> encore </a:t>
            </a:r>
            <a:r>
              <a:rPr lang="en-US" sz="1600" spc="-100" dirty="0" err="1">
                <a:solidFill>
                  <a:schemeClr val="tx1"/>
                </a:solidFill>
                <a:latin typeface="Calibri" panose="020F0502020204030204" pitchFamily="34" charset="0"/>
                <a:cs typeface="Calibri" panose="020F0502020204030204" pitchFamily="34" charset="0"/>
              </a:rPr>
              <a:t>tous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là</a:t>
            </a:r>
            <a:r>
              <a:rPr lang="en-US" sz="1600" spc="-100" dirty="0">
                <a:solidFill>
                  <a:schemeClr val="tx1"/>
                </a:solidFill>
                <a:latin typeface="Calibri" panose="020F0502020204030204" pitchFamily="34" charset="0"/>
                <a:cs typeface="Calibri" panose="020F0502020204030204" pitchFamily="34" charset="0"/>
              </a:rPr>
              <a:t> !” Le </a:t>
            </a:r>
            <a:r>
              <a:rPr lang="en-US" sz="1600" spc="-100" dirty="0" err="1">
                <a:solidFill>
                  <a:schemeClr val="tx1"/>
                </a:solidFill>
                <a:latin typeface="Calibri" panose="020F0502020204030204" pitchFamily="34" charset="0"/>
                <a:cs typeface="Calibri" panose="020F0502020204030204" pitchFamily="34" charset="0"/>
              </a:rPr>
              <a:t>gardien</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peut</a:t>
            </a:r>
            <a:r>
              <a:rPr lang="en-US" sz="1600" spc="-100" dirty="0">
                <a:solidFill>
                  <a:schemeClr val="tx1"/>
                </a:solidFill>
                <a:latin typeface="Calibri" panose="020F0502020204030204" pitchFamily="34" charset="0"/>
                <a:cs typeface="Calibri" panose="020F0502020204030204" pitchFamily="34" charset="0"/>
              </a:rPr>
              <a:t> à </a:t>
            </a:r>
            <a:r>
              <a:rPr lang="en-US" sz="1600" spc="-100" dirty="0" err="1">
                <a:solidFill>
                  <a:schemeClr val="tx1"/>
                </a:solidFill>
                <a:latin typeface="Calibri" panose="020F0502020204030204" pitchFamily="34" charset="0"/>
                <a:cs typeface="Calibri" panose="020F0502020204030204" pitchFamily="34" charset="0"/>
              </a:rPr>
              <a:t>peine</a:t>
            </a:r>
            <a:r>
              <a:rPr lang="en-US" sz="1600" spc="-100" dirty="0">
                <a:solidFill>
                  <a:schemeClr val="tx1"/>
                </a:solidFill>
                <a:latin typeface="Calibri" panose="020F0502020204030204" pitchFamily="34" charset="0"/>
                <a:cs typeface="Calibri" panose="020F0502020204030204" pitchFamily="34" charset="0"/>
              </a:rPr>
              <a:t> le </a:t>
            </a:r>
            <a:r>
              <a:rPr lang="en-US" sz="1600" spc="-100" dirty="0" err="1">
                <a:solidFill>
                  <a:schemeClr val="tx1"/>
                </a:solidFill>
                <a:latin typeface="Calibri" panose="020F0502020204030204" pitchFamily="34" charset="0"/>
                <a:cs typeface="Calibri" panose="020F0502020204030204" pitchFamily="34" charset="0"/>
              </a:rPr>
              <a:t>croire</a:t>
            </a:r>
            <a:r>
              <a:rPr lang="en-US" sz="1600" spc="-100" dirty="0">
                <a:solidFill>
                  <a:schemeClr val="tx1"/>
                </a:solidFill>
                <a:latin typeface="Calibri" panose="020F0502020204030204" pitchFamily="34" charset="0"/>
                <a:cs typeface="Calibri" panose="020F0502020204030204" pitchFamily="34" charset="0"/>
              </a:rPr>
              <a:t>. Il </a:t>
            </a:r>
            <a:r>
              <a:rPr lang="en-US" sz="1600" spc="-100" dirty="0" err="1">
                <a:solidFill>
                  <a:schemeClr val="tx1"/>
                </a:solidFill>
                <a:latin typeface="Calibri" panose="020F0502020204030204" pitchFamily="34" charset="0"/>
                <a:cs typeface="Calibri" panose="020F0502020204030204" pitchFamily="34" charset="0"/>
              </a:rPr>
              <a:t>prend</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une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lampe</a:t>
            </a:r>
            <a:r>
              <a:rPr lang="en-US" sz="1600" spc="-100" dirty="0">
                <a:solidFill>
                  <a:schemeClr val="tx1"/>
                </a:solidFill>
                <a:latin typeface="Calibri" panose="020F0502020204030204" pitchFamily="34" charset="0"/>
                <a:cs typeface="Calibri" panose="020F0502020204030204" pitchFamily="34" charset="0"/>
              </a:rPr>
              <a:t> et entre dans la prison.</a:t>
            </a:r>
          </a:p>
        </p:txBody>
      </p:sp>
      <p:pic>
        <p:nvPicPr>
          <p:cNvPr id="9" name="Tijdelijke aanduiding voor inhoud 8">
            <a:extLst>
              <a:ext uri="{FF2B5EF4-FFF2-40B4-BE49-F238E27FC236}">
                <a16:creationId xmlns:a16="http://schemas.microsoft.com/office/drawing/2014/main" id="{B184B59D-12EE-4B95-A2AE-6DD23D0484C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93" t="1199" r="1511" b="5708"/>
          <a:stretch/>
        </p:blipFill>
        <p:spPr>
          <a:xfrm>
            <a:off x="5826781" y="328614"/>
            <a:ext cx="5200648" cy="6200772"/>
          </a:xfrm>
        </p:spPr>
      </p:pic>
    </p:spTree>
    <p:extLst>
      <p:ext uri="{BB962C8B-B14F-4D97-AF65-F5344CB8AC3E}">
        <p14:creationId xmlns:p14="http://schemas.microsoft.com/office/powerpoint/2010/main" val="268027500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F27030C0-B0DC-483B-B084-699B797217E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30" t="22749" r="2426" b="17477"/>
          <a:stretch/>
        </p:blipFill>
        <p:spPr>
          <a:xfrm>
            <a:off x="4826187" y="809625"/>
            <a:ext cx="7201836" cy="5562600"/>
          </a:xfrm>
          <a:prstGeom prst="rect">
            <a:avLst/>
          </a:prstGeom>
        </p:spPr>
      </p:pic>
      <p:sp>
        <p:nvSpPr>
          <p:cNvPr id="25" name="Rectangle 24">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27" name="Rectangle 26">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el 1">
            <a:extLst>
              <a:ext uri="{FF2B5EF4-FFF2-40B4-BE49-F238E27FC236}">
                <a16:creationId xmlns:a16="http://schemas.microsoft.com/office/drawing/2014/main" id="{E15CF537-B7DA-4DB6-BC2A-E56ECFA60EE0}"/>
              </a:ext>
            </a:extLst>
          </p:cNvPr>
          <p:cNvSpPr>
            <a:spLocks noGrp="1"/>
          </p:cNvSpPr>
          <p:nvPr>
            <p:ph type="title"/>
          </p:nvPr>
        </p:nvSpPr>
        <p:spPr>
          <a:xfrm>
            <a:off x="466524" y="1340361"/>
            <a:ext cx="3729162" cy="3341700"/>
          </a:xfrm>
        </p:spPr>
        <p:txBody>
          <a:bodyPr vert="horz" lIns="91440" tIns="45720" rIns="91440" bIns="45720" rtlCol="0" anchor="ctr">
            <a:normAutofit/>
          </a:bodyPr>
          <a:lstStyle/>
          <a:p>
            <a:pPr>
              <a:lnSpc>
                <a:spcPct val="83000"/>
              </a:lnSpc>
            </a:pPr>
            <a:r>
              <a:rPr lang="en-US" sz="1600" spc="-100" dirty="0">
                <a:solidFill>
                  <a:schemeClr val="tx1"/>
                </a:solidFill>
                <a:latin typeface="Calibri" panose="020F0502020204030204" pitchFamily="34" charset="0"/>
                <a:cs typeface="Calibri" panose="020F0502020204030204" pitchFamily="34" charset="0"/>
              </a:rPr>
              <a:t>En </a:t>
            </a:r>
            <a:r>
              <a:rPr lang="en-US" sz="1600" spc="-100" dirty="0" err="1">
                <a:solidFill>
                  <a:schemeClr val="tx1"/>
                </a:solidFill>
                <a:latin typeface="Calibri" panose="020F0502020204030204" pitchFamily="34" charset="0"/>
                <a:cs typeface="Calibri" panose="020F0502020204030204" pitchFamily="34" charset="0"/>
              </a:rPr>
              <a:t>effet</a:t>
            </a:r>
            <a:r>
              <a:rPr lang="en-US" sz="1600" spc="-100" dirty="0">
                <a:solidFill>
                  <a:schemeClr val="tx1"/>
                </a:solidFill>
                <a:latin typeface="Calibri" panose="020F0502020204030204" pitchFamily="34" charset="0"/>
                <a:cs typeface="Calibri" panose="020F0502020204030204" pitchFamily="34" charset="0"/>
              </a:rPr>
              <a:t>, Paul et Silas </a:t>
            </a:r>
            <a:r>
              <a:rPr lang="en-US" sz="1600" spc="-100" dirty="0" err="1">
                <a:solidFill>
                  <a:schemeClr val="tx1"/>
                </a:solidFill>
                <a:latin typeface="Calibri" panose="020F0502020204030204" pitchFamily="34" charset="0"/>
                <a:cs typeface="Calibri" panose="020F0502020204030204" pitchFamily="34" charset="0"/>
              </a:rPr>
              <a:t>sont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toujours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là</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Ils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sont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libres</a:t>
            </a:r>
            <a:r>
              <a:rPr lang="en-US" sz="1600" spc="-100" dirty="0">
                <a:solidFill>
                  <a:schemeClr val="tx1"/>
                </a:solidFill>
                <a:latin typeface="Calibri" panose="020F0502020204030204" pitchFamily="34" charset="0"/>
                <a:cs typeface="Calibri" panose="020F0502020204030204" pitchFamily="34" charset="0"/>
              </a:rPr>
              <a:t>, et </a:t>
            </a:r>
            <a:r>
              <a:rPr lang="en-US" sz="1600" spc="-100" dirty="0" err="1">
                <a:solidFill>
                  <a:schemeClr val="tx1"/>
                </a:solidFill>
                <a:latin typeface="Calibri" panose="020F0502020204030204" pitchFamily="34" charset="0"/>
                <a:cs typeface="Calibri" panose="020F0502020204030204" pitchFamily="34" charset="0"/>
              </a:rPr>
              <a:t>pourtant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ils</a:t>
            </a:r>
            <a:r>
              <a:rPr lang="en-US" sz="1600" spc="-100" dirty="0">
                <a:solidFill>
                  <a:schemeClr val="tx1"/>
                </a:solidFill>
                <a:latin typeface="Calibri" panose="020F0502020204030204" pitchFamily="34" charset="0"/>
                <a:cs typeface="Calibri" panose="020F0502020204030204" pitchFamily="34" charset="0"/>
              </a:rPr>
              <a:t> ne se </a:t>
            </a:r>
            <a:r>
              <a:rPr lang="en-US" sz="1600" spc="-100" dirty="0" err="1">
                <a:solidFill>
                  <a:schemeClr val="tx1"/>
                </a:solidFill>
                <a:latin typeface="Calibri" panose="020F0502020204030204" pitchFamily="34" charset="0"/>
                <a:cs typeface="Calibri" panose="020F0502020204030204" pitchFamily="34" charset="0"/>
              </a:rPr>
              <a:t>sont</a:t>
            </a:r>
            <a:r>
              <a:rPr lang="en-US" sz="1600" spc="-100" dirty="0">
                <a:solidFill>
                  <a:schemeClr val="tx1"/>
                </a:solidFill>
                <a:latin typeface="Calibri" panose="020F0502020204030204" pitchFamily="34" charset="0"/>
                <a:cs typeface="Calibri" panose="020F0502020204030204" pitchFamily="34" charset="0"/>
              </a:rPr>
              <a:t> pas </a:t>
            </a:r>
            <a:r>
              <a:rPr lang="en-US" sz="1600" spc="-100" dirty="0" err="1">
                <a:solidFill>
                  <a:schemeClr val="tx1"/>
                </a:solidFill>
                <a:latin typeface="Calibri" panose="020F0502020204030204" pitchFamily="34" charset="0"/>
                <a:cs typeface="Calibri" panose="020F0502020204030204" pitchFamily="34" charset="0"/>
              </a:rPr>
              <a:t>enfuis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Donc</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ils</a:t>
            </a:r>
            <a:r>
              <a:rPr lang="en-US" sz="1600" spc="-100" dirty="0">
                <a:solidFill>
                  <a:schemeClr val="tx1"/>
                </a:solidFill>
                <a:latin typeface="Calibri" panose="020F0502020204030204" pitchFamily="34" charset="0"/>
                <a:cs typeface="Calibri" panose="020F0502020204030204" pitchFamily="34" charset="0"/>
              </a:rPr>
              <a:t> ne </a:t>
            </a:r>
            <a:r>
              <a:rPr lang="en-US" sz="1600" spc="-100" dirty="0" err="1">
                <a:solidFill>
                  <a:schemeClr val="tx1"/>
                </a:solidFill>
                <a:latin typeface="Calibri" panose="020F0502020204030204" pitchFamily="34" charset="0"/>
                <a:cs typeface="Calibri" panose="020F0502020204030204" pitchFamily="34" charset="0"/>
              </a:rPr>
              <a:t>sont</a:t>
            </a:r>
            <a:r>
              <a:rPr lang="en-US" sz="1600" spc="-100" dirty="0">
                <a:solidFill>
                  <a:schemeClr val="tx1"/>
                </a:solidFill>
                <a:latin typeface="Calibri" panose="020F0502020204030204" pitchFamily="34" charset="0"/>
                <a:cs typeface="Calibri" panose="020F0502020204030204" pitchFamily="34" charset="0"/>
              </a:rPr>
              <a:t> pas de </a:t>
            </a:r>
            <a:r>
              <a:rPr lang="en-US" sz="1600" spc="-100" dirty="0" err="1">
                <a:solidFill>
                  <a:schemeClr val="tx1"/>
                </a:solidFill>
                <a:latin typeface="Calibri" panose="020F0502020204030204" pitchFamily="34" charset="0"/>
                <a:cs typeface="Calibri" panose="020F0502020204030204" pitchFamily="34" charset="0"/>
              </a:rPr>
              <a:t>malfaiteurs</a:t>
            </a:r>
            <a:r>
              <a:rPr lang="en-US" sz="1600" spc="-100" dirty="0">
                <a:solidFill>
                  <a:schemeClr val="tx1"/>
                </a:solidFill>
                <a:latin typeface="Calibri" panose="020F0502020204030204" pitchFamily="34" charset="0"/>
                <a:cs typeface="Calibri" panose="020F0502020204030204" pitchFamily="34" charset="0"/>
              </a:rPr>
              <a:t> ! </a:t>
            </a:r>
            <a:r>
              <a:rPr lang="en-US" sz="1600" spc="-100" dirty="0" err="1">
                <a:solidFill>
                  <a:schemeClr val="tx1"/>
                </a:solidFill>
                <a:latin typeface="Calibri" panose="020F0502020204030204" pitchFamily="34" charset="0"/>
                <a:cs typeface="Calibri" panose="020F0502020204030204" pitchFamily="34" charset="0"/>
              </a:rPr>
              <a:t>C’est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donc</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vrai</a:t>
            </a:r>
            <a:r>
              <a:rPr lang="en-US" sz="1600" spc="-100" dirty="0">
                <a:solidFill>
                  <a:schemeClr val="tx1"/>
                </a:solidFill>
                <a:latin typeface="Calibri" panose="020F0502020204030204" pitchFamily="34" charset="0"/>
                <a:cs typeface="Calibri" panose="020F0502020204030204" pitchFamily="34" charset="0"/>
              </a:rPr>
              <a:t> : </a:t>
            </a:r>
            <a:r>
              <a:rPr lang="en-US" sz="1600" spc="-100" dirty="0" err="1">
                <a:solidFill>
                  <a:schemeClr val="tx1"/>
                </a:solidFill>
                <a:latin typeface="Calibri" panose="020F0502020204030204" pitchFamily="34" charset="0"/>
                <a:cs typeface="Calibri" panose="020F0502020204030204" pitchFamily="34" charset="0"/>
              </a:rPr>
              <a:t>ils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sont</a:t>
            </a:r>
            <a:r>
              <a:rPr lang="en-US" sz="1600" spc="-100" dirty="0">
                <a:solidFill>
                  <a:schemeClr val="tx1"/>
                </a:solidFill>
                <a:latin typeface="Calibri" panose="020F0502020204030204" pitchFamily="34" charset="0"/>
                <a:cs typeface="Calibri" panose="020F0502020204030204" pitchFamily="34" charset="0"/>
              </a:rPr>
              <a:t> des </a:t>
            </a:r>
            <a:r>
              <a:rPr lang="en-US" sz="1600" spc="-100" dirty="0" err="1">
                <a:solidFill>
                  <a:schemeClr val="tx1"/>
                </a:solidFill>
                <a:latin typeface="Calibri" panose="020F0502020204030204" pitchFamily="34" charset="0"/>
                <a:cs typeface="Calibri" panose="020F0502020204030204" pitchFamily="34" charset="0"/>
              </a:rPr>
              <a:t>serviteurs</a:t>
            </a:r>
            <a:r>
              <a:rPr lang="en-US" sz="1600" spc="-100" dirty="0">
                <a:solidFill>
                  <a:schemeClr val="tx1"/>
                </a:solidFill>
                <a:latin typeface="Calibri" panose="020F0502020204030204" pitchFamily="34" charset="0"/>
                <a:cs typeface="Calibri" panose="020F0502020204030204" pitchFamily="34" charset="0"/>
              </a:rPr>
              <a:t> de Dieu et </a:t>
            </a:r>
            <a:r>
              <a:rPr lang="en-US" sz="1600" spc="-100" dirty="0" err="1">
                <a:solidFill>
                  <a:schemeClr val="tx1"/>
                </a:solidFill>
                <a:latin typeface="Calibri" panose="020F0502020204030204" pitchFamily="34" charset="0"/>
                <a:cs typeface="Calibri" panose="020F0502020204030204" pitchFamily="34" charset="0"/>
              </a:rPr>
              <a:t>sont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venus</a:t>
            </a:r>
            <a:r>
              <a:rPr lang="en-US" sz="1600" spc="-100" dirty="0">
                <a:solidFill>
                  <a:schemeClr val="tx1"/>
                </a:solidFill>
                <a:latin typeface="Calibri" panose="020F0502020204030204" pitchFamily="34" charset="0"/>
                <a:cs typeface="Calibri" panose="020F0502020204030204" pitchFamily="34" charset="0"/>
              </a:rPr>
              <a:t> pour </a:t>
            </a:r>
            <a:r>
              <a:rPr lang="en-US" sz="1600" spc="-100" dirty="0" err="1">
                <a:solidFill>
                  <a:schemeClr val="tx1"/>
                </a:solidFill>
                <a:latin typeface="Calibri" panose="020F0502020204030204" pitchFamily="34" charset="0"/>
                <a:cs typeface="Calibri" panose="020F0502020204030204" pitchFamily="34" charset="0"/>
              </a:rPr>
              <a:t>apporter</a:t>
            </a:r>
            <a:r>
              <a:rPr lang="en-US" sz="1600" spc="-100" dirty="0">
                <a:solidFill>
                  <a:schemeClr val="tx1"/>
                </a:solidFill>
                <a:latin typeface="Calibri" panose="020F0502020204030204" pitchFamily="34" charset="0"/>
                <a:cs typeface="Calibri" panose="020F0502020204030204" pitchFamily="34" charset="0"/>
              </a:rPr>
              <a:t> aux hommes le bonheur !</a:t>
            </a:r>
            <a:br>
              <a:rPr lang="en-US" sz="1600" spc="-100" dirty="0">
                <a:solidFill>
                  <a:schemeClr val="tx1"/>
                </a:solidFill>
                <a:latin typeface="Calibri" panose="020F0502020204030204" pitchFamily="34" charset="0"/>
                <a:cs typeface="Calibri" panose="020F0502020204030204" pitchFamily="34" charset="0"/>
              </a:rPr>
            </a:br>
            <a:r>
              <a:rPr lang="en-US" sz="1600" spc="-100" dirty="0">
                <a:solidFill>
                  <a:schemeClr val="tx1"/>
                </a:solidFill>
                <a:latin typeface="Calibri" panose="020F0502020204030204" pitchFamily="34" charset="0"/>
                <a:cs typeface="Calibri" panose="020F0502020204030204" pitchFamily="34" charset="0"/>
              </a:rPr>
              <a:t>Le </a:t>
            </a:r>
            <a:r>
              <a:rPr lang="en-US" sz="1600" spc="-100" dirty="0" err="1">
                <a:solidFill>
                  <a:schemeClr val="tx1"/>
                </a:solidFill>
                <a:latin typeface="Calibri" panose="020F0502020204030204" pitchFamily="34" charset="0"/>
                <a:cs typeface="Calibri" panose="020F0502020204030204" pitchFamily="34" charset="0"/>
              </a:rPr>
              <a:t>gardien</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tombe</a:t>
            </a:r>
            <a:r>
              <a:rPr lang="en-US" sz="1600" spc="-100" dirty="0">
                <a:solidFill>
                  <a:schemeClr val="tx1"/>
                </a:solidFill>
                <a:latin typeface="Calibri" panose="020F0502020204030204" pitchFamily="34" charset="0"/>
                <a:cs typeface="Calibri" panose="020F0502020204030204" pitchFamily="34" charset="0"/>
              </a:rPr>
              <a:t> à </a:t>
            </a:r>
            <a:r>
              <a:rPr lang="en-US" sz="1600" spc="-100" dirty="0" err="1">
                <a:solidFill>
                  <a:schemeClr val="tx1"/>
                </a:solidFill>
                <a:latin typeface="Calibri" panose="020F0502020204030204" pitchFamily="34" charset="0"/>
                <a:cs typeface="Calibri" panose="020F0502020204030204" pitchFamily="34" charset="0"/>
              </a:rPr>
              <a:t>genoux</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devant</a:t>
            </a:r>
            <a:r>
              <a:rPr lang="en-US" sz="1600" spc="-100" dirty="0">
                <a:solidFill>
                  <a:schemeClr val="tx1"/>
                </a:solidFill>
                <a:latin typeface="Calibri" panose="020F0502020204030204" pitchFamily="34" charset="0"/>
                <a:cs typeface="Calibri" panose="020F0502020204030204" pitchFamily="34" charset="0"/>
              </a:rPr>
              <a:t> Paul et Silas et </a:t>
            </a:r>
            <a:r>
              <a:rPr lang="en-US" sz="1600" spc="-100" dirty="0" err="1">
                <a:solidFill>
                  <a:schemeClr val="tx1"/>
                </a:solidFill>
                <a:latin typeface="Calibri" panose="020F0502020204030204" pitchFamily="34" charset="0"/>
                <a:cs typeface="Calibri" panose="020F0502020204030204" pitchFamily="34" charset="0"/>
              </a:rPr>
              <a:t>demande</a:t>
            </a:r>
            <a:r>
              <a:rPr lang="en-US" sz="1600" spc="-100" dirty="0">
                <a:solidFill>
                  <a:schemeClr val="tx1"/>
                </a:solidFill>
                <a:latin typeface="Calibri" panose="020F0502020204030204" pitchFamily="34" charset="0"/>
                <a:cs typeface="Calibri" panose="020F0502020204030204" pitchFamily="34" charset="0"/>
              </a:rPr>
              <a:t> : “</a:t>
            </a:r>
            <a:r>
              <a:rPr lang="en-US" sz="1600" spc="-100" dirty="0" err="1">
                <a:solidFill>
                  <a:schemeClr val="tx1"/>
                </a:solidFill>
                <a:latin typeface="Calibri" panose="020F0502020204030204" pitchFamily="34" charset="0"/>
                <a:cs typeface="Calibri" panose="020F0502020204030204" pitchFamily="34" charset="0"/>
              </a:rPr>
              <a:t>Chers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amis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donnez-moi</a:t>
            </a:r>
            <a:r>
              <a:rPr lang="en-US" sz="1600" spc="-100" dirty="0">
                <a:solidFill>
                  <a:schemeClr val="tx1"/>
                </a:solidFill>
                <a:latin typeface="Calibri" panose="020F0502020204030204" pitchFamily="34" charset="0"/>
                <a:cs typeface="Calibri" panose="020F0502020204030204" pitchFamily="34" charset="0"/>
              </a:rPr>
              <a:t> le bonheur à </a:t>
            </a:r>
            <a:r>
              <a:rPr lang="en-US" sz="1600" spc="-100" dirty="0" err="1">
                <a:solidFill>
                  <a:schemeClr val="tx1"/>
                </a:solidFill>
                <a:latin typeface="Calibri" panose="020F0502020204030204" pitchFamily="34" charset="0"/>
                <a:cs typeface="Calibri" panose="020F0502020204030204" pitchFamily="34" charset="0"/>
              </a:rPr>
              <a:t>moi</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aussi</a:t>
            </a:r>
            <a:r>
              <a:rPr lang="en-US" sz="1600" spc="-100" dirty="0">
                <a:solidFill>
                  <a:schemeClr val="tx1"/>
                </a:solidFill>
                <a:latin typeface="Calibri" panose="020F0502020204030204" pitchFamily="34" charset="0"/>
                <a:cs typeface="Calibri" panose="020F0502020204030204" pitchFamily="34" charset="0"/>
              </a:rPr>
              <a:t> ! Que </a:t>
            </a:r>
            <a:r>
              <a:rPr lang="en-US" sz="1600" spc="-100" dirty="0" err="1">
                <a:solidFill>
                  <a:schemeClr val="tx1"/>
                </a:solidFill>
                <a:latin typeface="Calibri" panose="020F0502020204030204" pitchFamily="34" charset="0"/>
                <a:cs typeface="Calibri" panose="020F0502020204030204" pitchFamily="34" charset="0"/>
              </a:rPr>
              <a:t>dois</a:t>
            </a:r>
            <a:r>
              <a:rPr lang="en-US" sz="1600" spc="-100" dirty="0">
                <a:solidFill>
                  <a:schemeClr val="tx1"/>
                </a:solidFill>
                <a:latin typeface="Calibri" panose="020F0502020204030204" pitchFamily="34" charset="0"/>
                <a:cs typeface="Calibri" panose="020F0502020204030204" pitchFamily="34" charset="0"/>
              </a:rPr>
              <a:t>-je faire pour </a:t>
            </a:r>
            <a:r>
              <a:rPr lang="en-US" sz="1600" spc="-100" dirty="0" err="1">
                <a:solidFill>
                  <a:schemeClr val="tx1"/>
                </a:solidFill>
                <a:latin typeface="Calibri" panose="020F0502020204030204" pitchFamily="34" charset="0"/>
                <a:cs typeface="Calibri" panose="020F0502020204030204" pitchFamily="34" charset="0"/>
              </a:rPr>
              <a:t>être</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heureux</a:t>
            </a:r>
            <a:r>
              <a:rPr lang="en-US" sz="1600" spc="-100" dirty="0">
                <a:solidFill>
                  <a:schemeClr val="tx1"/>
                </a:solidFill>
                <a:latin typeface="Calibri" panose="020F0502020204030204" pitchFamily="34" charset="0"/>
                <a:cs typeface="Calibri" panose="020F0502020204030204" pitchFamily="34" charset="0"/>
              </a:rPr>
              <a:t> ?”</a:t>
            </a:r>
            <a:br>
              <a:rPr lang="en-US" sz="1600" spc="-100" dirty="0">
                <a:solidFill>
                  <a:schemeClr val="tx1"/>
                </a:solidFill>
                <a:latin typeface="Calibri" panose="020F0502020204030204" pitchFamily="34" charset="0"/>
                <a:cs typeface="Calibri" panose="020F0502020204030204" pitchFamily="34" charset="0"/>
              </a:rPr>
            </a:br>
            <a:r>
              <a:rPr lang="en-US" sz="1600" spc="-100" dirty="0">
                <a:solidFill>
                  <a:schemeClr val="tx1"/>
                </a:solidFill>
                <a:latin typeface="Calibri" panose="020F0502020204030204" pitchFamily="34" charset="0"/>
                <a:cs typeface="Calibri" panose="020F0502020204030204" pitchFamily="34" charset="0"/>
              </a:rPr>
              <a:t>Paul </a:t>
            </a:r>
            <a:r>
              <a:rPr lang="en-US" sz="1600" spc="-100" dirty="0" err="1">
                <a:solidFill>
                  <a:schemeClr val="tx1"/>
                </a:solidFill>
                <a:latin typeface="Calibri" panose="020F0502020204030204" pitchFamily="34" charset="0"/>
                <a:cs typeface="Calibri" panose="020F0502020204030204" pitchFamily="34" charset="0"/>
              </a:rPr>
              <a:t>dit</a:t>
            </a:r>
            <a:r>
              <a:rPr lang="en-US" sz="1600" spc="-100" dirty="0">
                <a:solidFill>
                  <a:schemeClr val="tx1"/>
                </a:solidFill>
                <a:latin typeface="Calibri" panose="020F0502020204030204" pitchFamily="34" charset="0"/>
                <a:cs typeface="Calibri" panose="020F0502020204030204" pitchFamily="34" charset="0"/>
              </a:rPr>
              <a:t> : “</a:t>
            </a:r>
            <a:r>
              <a:rPr lang="en-US" sz="1600" spc="-100" dirty="0" err="1">
                <a:solidFill>
                  <a:schemeClr val="tx1"/>
                </a:solidFill>
                <a:latin typeface="Calibri" panose="020F0502020204030204" pitchFamily="34" charset="0"/>
                <a:cs typeface="Calibri" panose="020F0502020204030204" pitchFamily="34" charset="0"/>
              </a:rPr>
              <a:t>Aime</a:t>
            </a:r>
            <a:r>
              <a:rPr lang="en-US" sz="1600" spc="-100" dirty="0">
                <a:solidFill>
                  <a:schemeClr val="tx1"/>
                </a:solidFill>
                <a:latin typeface="Calibri" panose="020F0502020204030204" pitchFamily="34" charset="0"/>
                <a:cs typeface="Calibri" panose="020F0502020204030204" pitchFamily="34" charset="0"/>
              </a:rPr>
              <a:t> le Seigneur </a:t>
            </a:r>
            <a:r>
              <a:rPr lang="en-US" sz="1600" spc="-100" dirty="0" err="1">
                <a:solidFill>
                  <a:schemeClr val="tx1"/>
                </a:solidFill>
                <a:latin typeface="Calibri" panose="020F0502020204030204" pitchFamily="34" charset="0"/>
                <a:cs typeface="Calibri" panose="020F0502020204030204" pitchFamily="34" charset="0"/>
              </a:rPr>
              <a:t>Jésus</a:t>
            </a:r>
            <a:r>
              <a:rPr lang="en-US" sz="1600" spc="-100" dirty="0">
                <a:solidFill>
                  <a:schemeClr val="tx1"/>
                </a:solidFill>
                <a:latin typeface="Calibri" panose="020F0502020204030204" pitchFamily="34" charset="0"/>
                <a:cs typeface="Calibri" panose="020F0502020204030204" pitchFamily="34" charset="0"/>
              </a:rPr>
              <a:t>, et </a:t>
            </a:r>
            <a:r>
              <a:rPr lang="en-US" sz="1600" spc="-100" dirty="0" err="1">
                <a:solidFill>
                  <a:schemeClr val="tx1"/>
                </a:solidFill>
                <a:latin typeface="Calibri" panose="020F0502020204030204" pitchFamily="34" charset="0"/>
                <a:cs typeface="Calibri" panose="020F0502020204030204" pitchFamily="34" charset="0"/>
              </a:rPr>
              <a:t>tu</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seras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heureux</a:t>
            </a:r>
            <a:r>
              <a:rPr lang="en-US" sz="1600" spc="-100" dirty="0">
                <a:solidFill>
                  <a:schemeClr val="tx1"/>
                </a:solidFill>
                <a:latin typeface="Calibri" panose="020F0502020204030204" pitchFamily="34" charset="0"/>
                <a:cs typeface="Calibri" panose="020F0502020204030204" pitchFamily="34" charset="0"/>
              </a:rPr>
              <a:t>.”</a:t>
            </a:r>
            <a:br>
              <a:rPr lang="en-US" sz="1600" spc="-100" dirty="0">
                <a:solidFill>
                  <a:schemeClr val="tx1"/>
                </a:solidFill>
                <a:latin typeface="Calibri" panose="020F0502020204030204" pitchFamily="34" charset="0"/>
                <a:cs typeface="Calibri" panose="020F0502020204030204" pitchFamily="34" charset="0"/>
              </a:rPr>
            </a:br>
            <a:r>
              <a:rPr lang="en-US" sz="1600" spc="-100" dirty="0" err="1">
                <a:solidFill>
                  <a:schemeClr val="tx1"/>
                </a:solidFill>
                <a:latin typeface="Calibri" panose="020F0502020204030204" pitchFamily="34" charset="0"/>
                <a:cs typeface="Calibri" panose="020F0502020204030204" pitchFamily="34" charset="0"/>
              </a:rPr>
              <a:t>Alors</a:t>
            </a:r>
            <a:r>
              <a:rPr lang="en-US" sz="1600" spc="-100" dirty="0">
                <a:solidFill>
                  <a:schemeClr val="tx1"/>
                </a:solidFill>
                <a:latin typeface="Calibri" panose="020F0502020204030204" pitchFamily="34" charset="0"/>
                <a:cs typeface="Calibri" panose="020F0502020204030204" pitchFamily="34" charset="0"/>
              </a:rPr>
              <a:t> Paul et Silas </a:t>
            </a:r>
            <a:r>
              <a:rPr lang="en-US" sz="1600" spc="-100" dirty="0" err="1">
                <a:solidFill>
                  <a:schemeClr val="tx1"/>
                </a:solidFill>
                <a:latin typeface="Calibri" panose="020F0502020204030204" pitchFamily="34" charset="0"/>
                <a:cs typeface="Calibri" panose="020F0502020204030204" pitchFamily="34" charset="0"/>
              </a:rPr>
              <a:t>annoncent</a:t>
            </a:r>
            <a:r>
              <a:rPr lang="en-US" sz="1600" spc="-100" dirty="0">
                <a:solidFill>
                  <a:schemeClr val="tx1"/>
                </a:solidFill>
                <a:latin typeface="Calibri" panose="020F0502020204030204" pitchFamily="34" charset="0"/>
                <a:cs typeface="Calibri" panose="020F0502020204030204" pitchFamily="34" charset="0"/>
              </a:rPr>
              <a:t> la </a:t>
            </a:r>
            <a:r>
              <a:rPr lang="en-US" sz="1600" spc="-100" dirty="0" err="1">
                <a:solidFill>
                  <a:schemeClr val="tx1"/>
                </a:solidFill>
                <a:latin typeface="Calibri" panose="020F0502020204030204" pitchFamily="34" charset="0"/>
                <a:cs typeface="Calibri" panose="020F0502020204030204" pitchFamily="34" charset="0"/>
              </a:rPr>
              <a:t>joyeuse</a:t>
            </a:r>
            <a:r>
              <a:rPr lang="en-US" sz="1600" spc="-100" dirty="0">
                <a:solidFill>
                  <a:schemeClr val="tx1"/>
                </a:solidFill>
                <a:latin typeface="Calibri" panose="020F0502020204030204" pitchFamily="34" charset="0"/>
                <a:cs typeface="Calibri" panose="020F0502020204030204" pitchFamily="34" charset="0"/>
              </a:rPr>
              <a:t> nouvelle de la venue de </a:t>
            </a:r>
            <a:r>
              <a:rPr lang="en-US" sz="1600" spc="-100" dirty="0" err="1">
                <a:solidFill>
                  <a:schemeClr val="tx1"/>
                </a:solidFill>
                <a:latin typeface="Calibri" panose="020F0502020204030204" pitchFamily="34" charset="0"/>
                <a:cs typeface="Calibri" panose="020F0502020204030204" pitchFamily="34" charset="0"/>
              </a:rPr>
              <a:t>Jésus</a:t>
            </a:r>
            <a:r>
              <a:rPr lang="en-US" sz="1600" spc="-100" dirty="0">
                <a:solidFill>
                  <a:schemeClr val="tx1"/>
                </a:solidFill>
                <a:latin typeface="Calibri" panose="020F0502020204030204" pitchFamily="34" charset="0"/>
                <a:cs typeface="Calibri" panose="020F0502020204030204" pitchFamily="34" charset="0"/>
              </a:rPr>
              <a:t> au </a:t>
            </a:r>
            <a:r>
              <a:rPr lang="en-US" sz="1600" spc="-100" dirty="0" err="1">
                <a:solidFill>
                  <a:schemeClr val="tx1"/>
                </a:solidFill>
                <a:latin typeface="Calibri" panose="020F0502020204030204" pitchFamily="34" charset="0"/>
                <a:cs typeface="Calibri" panose="020F0502020204030204" pitchFamily="34" charset="0"/>
              </a:rPr>
              <a:t>gardien</a:t>
            </a:r>
            <a:r>
              <a:rPr lang="en-US" sz="1600" spc="-100" dirty="0">
                <a:solidFill>
                  <a:schemeClr val="tx1"/>
                </a:solidFill>
                <a:latin typeface="Calibri" panose="020F0502020204030204" pitchFamily="34" charset="0"/>
                <a:cs typeface="Calibri" panose="020F0502020204030204" pitchFamily="34" charset="0"/>
              </a:rPr>
              <a:t> et aux </a:t>
            </a:r>
            <a:r>
              <a:rPr lang="en-US" sz="1600" spc="-100" dirty="0" err="1">
                <a:solidFill>
                  <a:schemeClr val="tx1"/>
                </a:solidFill>
                <a:latin typeface="Calibri" panose="020F0502020204030204" pitchFamily="34" charset="0"/>
                <a:cs typeface="Calibri" panose="020F0502020204030204" pitchFamily="34" charset="0"/>
              </a:rPr>
              <a:t>autres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prisonniers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Puis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ils</a:t>
            </a:r>
            <a:r>
              <a:rPr lang="en-US" sz="1600" spc="-100" dirty="0">
                <a:solidFill>
                  <a:schemeClr val="tx1"/>
                </a:solidFill>
                <a:latin typeface="Calibri" panose="020F0502020204030204" pitchFamily="34" charset="0"/>
                <a:cs typeface="Calibri" panose="020F0502020204030204" pitchFamily="34" charset="0"/>
              </a:rPr>
              <a:t> les </a:t>
            </a:r>
            <a:r>
              <a:rPr lang="en-US" sz="1600" spc="-100" dirty="0" err="1">
                <a:solidFill>
                  <a:schemeClr val="tx1"/>
                </a:solidFill>
                <a:latin typeface="Calibri" panose="020F0502020204030204" pitchFamily="34" charset="0"/>
                <a:cs typeface="Calibri" panose="020F0502020204030204" pitchFamily="34" charset="0"/>
              </a:rPr>
              <a:t>baptisent</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Tous</a:t>
            </a:r>
            <a:r>
              <a:rPr lang="en-US" sz="1600" spc="-100" dirty="0">
                <a:solidFill>
                  <a:schemeClr val="tx1"/>
                </a:solidFill>
                <a:latin typeface="Calibri" panose="020F0502020204030204" pitchFamily="34" charset="0"/>
                <a:cs typeface="Calibri" panose="020F0502020204030204" pitchFamily="34" charset="0"/>
              </a:rPr>
              <a:t> </a:t>
            </a:r>
            <a:r>
              <a:rPr lang="en-US" sz="1600" spc="-100" dirty="0" err="1">
                <a:solidFill>
                  <a:schemeClr val="tx1"/>
                </a:solidFill>
                <a:latin typeface="Calibri" panose="020F0502020204030204" pitchFamily="34" charset="0"/>
                <a:cs typeface="Calibri" panose="020F0502020204030204" pitchFamily="34" charset="0"/>
              </a:rPr>
              <a:t>deviennent</a:t>
            </a:r>
            <a:r>
              <a:rPr lang="en-US" sz="1600" spc="-100" dirty="0">
                <a:solidFill>
                  <a:schemeClr val="tx1"/>
                </a:solidFill>
                <a:latin typeface="Calibri" panose="020F0502020204030204" pitchFamily="34" charset="0"/>
                <a:cs typeface="Calibri" panose="020F0502020204030204" pitchFamily="34" charset="0"/>
              </a:rPr>
              <a:t> des disciples du Seigneur </a:t>
            </a:r>
            <a:r>
              <a:rPr lang="en-US" sz="1600" spc="-100" dirty="0" err="1">
                <a:solidFill>
                  <a:schemeClr val="tx1"/>
                </a:solidFill>
                <a:latin typeface="Calibri" panose="020F0502020204030204" pitchFamily="34" charset="0"/>
                <a:cs typeface="Calibri" panose="020F0502020204030204" pitchFamily="34" charset="0"/>
              </a:rPr>
              <a:t>Jésus</a:t>
            </a:r>
            <a:r>
              <a:rPr lang="en-US" sz="1600" spc="-100" dirty="0">
                <a:solidFill>
                  <a:schemeClr val="tx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45946068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tekst&#10;&#10;Automatisch gegenereerde beschrijving">
            <a:extLst>
              <a:ext uri="{FF2B5EF4-FFF2-40B4-BE49-F238E27FC236}">
                <a16:creationId xmlns:a16="http://schemas.microsoft.com/office/drawing/2014/main" id="{1693DB82-36DA-47BD-91A0-2A14AB89B467}"/>
              </a:ext>
            </a:extLst>
          </p:cNvPr>
          <p:cNvPicPr>
            <a:picLocks noChangeAspect="1"/>
          </p:cNvPicPr>
          <p:nvPr/>
        </p:nvPicPr>
        <p:blipFill rotWithShape="1">
          <a:blip r:embed="rId2">
            <a:extLst>
              <a:ext uri="{28A0092B-C50C-407E-A947-70E740481C1C}">
                <a14:useLocalDpi xmlns:a14="http://schemas.microsoft.com/office/drawing/2010/main" val="0"/>
              </a:ext>
            </a:extLst>
          </a:blip>
          <a:srcRect l="2383" t="879" r="2173" b="26861"/>
          <a:stretch/>
        </p:blipFill>
        <p:spPr>
          <a:xfrm>
            <a:off x="4768540" y="164592"/>
            <a:ext cx="7201836" cy="6724650"/>
          </a:xfrm>
          <a:prstGeom prst="rect">
            <a:avLst/>
          </a:prstGeom>
        </p:spPr>
      </p:pic>
      <p:sp>
        <p:nvSpPr>
          <p:cNvPr id="10" name="Rectangle 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2" name="Rectangle 1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el 1">
            <a:extLst>
              <a:ext uri="{FF2B5EF4-FFF2-40B4-BE49-F238E27FC236}">
                <a16:creationId xmlns:a16="http://schemas.microsoft.com/office/drawing/2014/main" id="{9E97A404-570C-417C-B1D2-122713EE3293}"/>
              </a:ext>
            </a:extLst>
          </p:cNvPr>
          <p:cNvSpPr>
            <a:spLocks noGrp="1"/>
          </p:cNvSpPr>
          <p:nvPr>
            <p:ph type="ctrTitle"/>
          </p:nvPr>
        </p:nvSpPr>
        <p:spPr>
          <a:xfrm>
            <a:off x="466524" y="1340361"/>
            <a:ext cx="3729162" cy="3341700"/>
          </a:xfrm>
        </p:spPr>
        <p:txBody>
          <a:bodyPr>
            <a:normAutofit/>
          </a:bodyPr>
          <a:lstStyle/>
          <a:p>
            <a:pPr algn="l"/>
            <a:r>
              <a:rPr lang="nl-NL" sz="1600" cap="none" dirty="0">
                <a:solidFill>
                  <a:schemeClr val="tx1"/>
                </a:solidFill>
                <a:latin typeface="Calibri" panose="020F0502020204030204" pitchFamily="34" charset="0"/>
                <a:cs typeface="Calibri" panose="020F0502020204030204" pitchFamily="34" charset="0"/>
              </a:rPr>
              <a:t>Le </a:t>
            </a:r>
            <a:r>
              <a:rPr lang="nl-NL" sz="1600" cap="none" dirty="0" err="1">
                <a:solidFill>
                  <a:schemeClr val="tx1"/>
                </a:solidFill>
                <a:latin typeface="Calibri" panose="020F0502020204030204" pitchFamily="34" charset="0"/>
                <a:cs typeface="Calibri" panose="020F0502020204030204" pitchFamily="34" charset="0"/>
              </a:rPr>
              <a:t>gardien</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emmène</a:t>
            </a:r>
            <a:r>
              <a:rPr lang="nl-NL" sz="1600" cap="none" dirty="0">
                <a:solidFill>
                  <a:schemeClr val="tx1"/>
                </a:solidFill>
                <a:latin typeface="Calibri" panose="020F0502020204030204" pitchFamily="34" charset="0"/>
                <a:cs typeface="Calibri" panose="020F0502020204030204" pitchFamily="34" charset="0"/>
              </a:rPr>
              <a:t> Paul et </a:t>
            </a:r>
            <a:r>
              <a:rPr lang="nl-NL" sz="1600" cap="none" dirty="0" err="1">
                <a:solidFill>
                  <a:schemeClr val="tx1"/>
                </a:solidFill>
                <a:latin typeface="Calibri" panose="020F0502020204030204" pitchFamily="34" charset="0"/>
                <a:cs typeface="Calibri" panose="020F0502020204030204" pitchFamily="34" charset="0"/>
              </a:rPr>
              <a:t>Silas</a:t>
            </a:r>
            <a:r>
              <a:rPr lang="nl-NL" sz="1600" cap="none" dirty="0">
                <a:solidFill>
                  <a:schemeClr val="tx1"/>
                </a:solidFill>
                <a:latin typeface="Calibri" panose="020F0502020204030204" pitchFamily="34" charset="0"/>
                <a:cs typeface="Calibri" panose="020F0502020204030204" pitchFamily="34" charset="0"/>
              </a:rPr>
              <a:t> dans sa maison. </a:t>
            </a:r>
            <a:r>
              <a:rPr lang="nl-NL" sz="1600" cap="none" dirty="0" err="1">
                <a:solidFill>
                  <a:schemeClr val="tx1"/>
                </a:solidFill>
                <a:latin typeface="Calibri" panose="020F0502020204030204" pitchFamily="34" charset="0"/>
                <a:cs typeface="Calibri" panose="020F0502020204030204" pitchFamily="34" charset="0"/>
              </a:rPr>
              <a:t>Il</a:t>
            </a:r>
            <a:r>
              <a:rPr lang="nl-NL" sz="1600" cap="none" dirty="0">
                <a:solidFill>
                  <a:schemeClr val="tx1"/>
                </a:solidFill>
                <a:latin typeface="Calibri" panose="020F0502020204030204" pitchFamily="34" charset="0"/>
                <a:cs typeface="Calibri" panose="020F0502020204030204" pitchFamily="34" charset="0"/>
              </a:rPr>
              <a:t> leur </a:t>
            </a:r>
            <a:r>
              <a:rPr lang="nl-NL" sz="1600" cap="none" dirty="0" err="1">
                <a:solidFill>
                  <a:schemeClr val="tx1"/>
                </a:solidFill>
                <a:latin typeface="Calibri" panose="020F0502020204030204" pitchFamily="34" charset="0"/>
                <a:cs typeface="Calibri" panose="020F0502020204030204" pitchFamily="34" charset="0"/>
              </a:rPr>
              <a:t>lave</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le</a:t>
            </a:r>
            <a:r>
              <a:rPr lang="nl-NL" sz="1600" cap="none" dirty="0">
                <a:solidFill>
                  <a:schemeClr val="tx1"/>
                </a:solidFill>
                <a:latin typeface="Calibri" panose="020F0502020204030204" pitchFamily="34" charset="0"/>
                <a:cs typeface="Calibri" panose="020F0502020204030204" pitchFamily="34" charset="0"/>
              </a:rPr>
              <a:t> dos pour </a:t>
            </a:r>
            <a:r>
              <a:rPr lang="nl-NL" sz="1600" cap="none" dirty="0" err="1">
                <a:solidFill>
                  <a:schemeClr val="tx1"/>
                </a:solidFill>
                <a:latin typeface="Calibri" panose="020F0502020204030204" pitchFamily="34" charset="0"/>
                <a:cs typeface="Calibri" panose="020F0502020204030204" pitchFamily="34" charset="0"/>
              </a:rPr>
              <a:t>calmer</a:t>
            </a:r>
            <a:r>
              <a:rPr lang="nl-NL" sz="1600" cap="none" dirty="0">
                <a:solidFill>
                  <a:schemeClr val="tx1"/>
                </a:solidFill>
                <a:latin typeface="Calibri" panose="020F0502020204030204" pitchFamily="34" charset="0"/>
                <a:cs typeface="Calibri" panose="020F0502020204030204" pitchFamily="34" charset="0"/>
              </a:rPr>
              <a:t> les </a:t>
            </a:r>
            <a:r>
              <a:rPr lang="nl-NL" sz="1600" cap="none" dirty="0" err="1">
                <a:solidFill>
                  <a:schemeClr val="tx1"/>
                </a:solidFill>
                <a:latin typeface="Calibri" panose="020F0502020204030204" pitchFamily="34" charset="0"/>
                <a:cs typeface="Calibri" panose="020F0502020204030204" pitchFamily="34" charset="0"/>
              </a:rPr>
              <a:t>douleurs</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Il</a:t>
            </a:r>
            <a:r>
              <a:rPr lang="nl-NL" sz="1600" cap="none" dirty="0">
                <a:solidFill>
                  <a:schemeClr val="tx1"/>
                </a:solidFill>
                <a:latin typeface="Calibri" panose="020F0502020204030204" pitchFamily="34" charset="0"/>
                <a:cs typeface="Calibri" panose="020F0502020204030204" pitchFamily="34" charset="0"/>
              </a:rPr>
              <a:t> leur </a:t>
            </a:r>
            <a:r>
              <a:rPr lang="nl-NL" sz="1600" cap="none" dirty="0" err="1">
                <a:solidFill>
                  <a:schemeClr val="tx1"/>
                </a:solidFill>
                <a:latin typeface="Calibri" panose="020F0502020204030204" pitchFamily="34" charset="0"/>
                <a:cs typeface="Calibri" panose="020F0502020204030204" pitchFamily="34" charset="0"/>
              </a:rPr>
              <a:t>donne</a:t>
            </a:r>
            <a:r>
              <a:rPr lang="nl-NL" sz="1600" cap="none" dirty="0">
                <a:solidFill>
                  <a:schemeClr val="tx1"/>
                </a:solidFill>
                <a:latin typeface="Calibri" panose="020F0502020204030204" pitchFamily="34" charset="0"/>
                <a:cs typeface="Calibri" panose="020F0502020204030204" pitchFamily="34" charset="0"/>
              </a:rPr>
              <a:t> à </a:t>
            </a:r>
            <a:r>
              <a:rPr lang="nl-NL" sz="1600" cap="none" dirty="0" err="1">
                <a:solidFill>
                  <a:schemeClr val="tx1"/>
                </a:solidFill>
                <a:latin typeface="Calibri" panose="020F0502020204030204" pitchFamily="34" charset="0"/>
                <a:cs typeface="Calibri" panose="020F0502020204030204" pitchFamily="34" charset="0"/>
              </a:rPr>
              <a:t>manger</a:t>
            </a:r>
            <a:r>
              <a:rPr lang="nl-NL" sz="1600" cap="none" dirty="0">
                <a:solidFill>
                  <a:schemeClr val="tx1"/>
                </a:solidFill>
                <a:latin typeface="Calibri" panose="020F0502020204030204" pitchFamily="34" charset="0"/>
                <a:cs typeface="Calibri" panose="020F0502020204030204" pitchFamily="34" charset="0"/>
              </a:rPr>
              <a:t> et à </a:t>
            </a:r>
            <a:r>
              <a:rPr lang="nl-NL" sz="1600" cap="none" dirty="0" err="1">
                <a:solidFill>
                  <a:schemeClr val="tx1"/>
                </a:solidFill>
                <a:latin typeface="Calibri" panose="020F0502020204030204" pitchFamily="34" charset="0"/>
                <a:cs typeface="Calibri" panose="020F0502020204030204" pitchFamily="34" charset="0"/>
              </a:rPr>
              <a:t>boire</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Il</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est</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tellement</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heureux</a:t>
            </a:r>
            <a:r>
              <a:rPr lang="nl-NL" sz="1600" cap="none" dirty="0">
                <a:solidFill>
                  <a:schemeClr val="tx1"/>
                </a:solidFill>
                <a:latin typeface="Calibri" panose="020F0502020204030204" pitchFamily="34" charset="0"/>
                <a:cs typeface="Calibri" panose="020F0502020204030204" pitchFamily="34" charset="0"/>
              </a:rPr>
              <a:t> !</a:t>
            </a:r>
            <a:br>
              <a:rPr lang="nl-NL" sz="1600" cap="none" dirty="0">
                <a:solidFill>
                  <a:schemeClr val="tx1"/>
                </a:solidFill>
                <a:latin typeface="Calibri" panose="020F0502020204030204" pitchFamily="34" charset="0"/>
                <a:cs typeface="Calibri" panose="020F0502020204030204" pitchFamily="34" charset="0"/>
              </a:rPr>
            </a:br>
            <a:br>
              <a:rPr lang="nl-NL" sz="1600" cap="none" dirty="0">
                <a:solidFill>
                  <a:schemeClr val="tx1"/>
                </a:solidFill>
                <a:latin typeface="Calibri" panose="020F0502020204030204" pitchFamily="34" charset="0"/>
                <a:cs typeface="Calibri" panose="020F0502020204030204" pitchFamily="34" charset="0"/>
              </a:rPr>
            </a:br>
            <a:r>
              <a:rPr lang="nl-NL" sz="1600" cap="none" dirty="0">
                <a:solidFill>
                  <a:schemeClr val="tx1"/>
                </a:solidFill>
                <a:latin typeface="Calibri" panose="020F0502020204030204" pitchFamily="34" charset="0"/>
                <a:cs typeface="Calibri" panose="020F0502020204030204" pitchFamily="34" charset="0"/>
              </a:rPr>
              <a:t>Le </a:t>
            </a:r>
            <a:r>
              <a:rPr lang="nl-NL" sz="1600" cap="none" dirty="0" err="1">
                <a:solidFill>
                  <a:schemeClr val="tx1"/>
                </a:solidFill>
                <a:latin typeface="Calibri" panose="020F0502020204030204" pitchFamily="34" charset="0"/>
                <a:cs typeface="Calibri" panose="020F0502020204030204" pitchFamily="34" charset="0"/>
              </a:rPr>
              <a:t>lendemain</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matin</a:t>
            </a:r>
            <a:r>
              <a:rPr lang="nl-NL" sz="1600" cap="none" dirty="0">
                <a:solidFill>
                  <a:schemeClr val="tx1"/>
                </a:solidFill>
                <a:latin typeface="Calibri" panose="020F0502020204030204" pitchFamily="34" charset="0"/>
                <a:cs typeface="Calibri" panose="020F0502020204030204" pitchFamily="34" charset="0"/>
              </a:rPr>
              <a:t>, Paul et </a:t>
            </a:r>
            <a:r>
              <a:rPr lang="nl-NL" sz="1600" cap="none" dirty="0" err="1">
                <a:solidFill>
                  <a:schemeClr val="tx1"/>
                </a:solidFill>
                <a:latin typeface="Calibri" panose="020F0502020204030204" pitchFamily="34" charset="0"/>
                <a:cs typeface="Calibri" panose="020F0502020204030204" pitchFamily="34" charset="0"/>
              </a:rPr>
              <a:t>Silas</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sont</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rélâchés</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Ils</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continuent</a:t>
            </a:r>
            <a:r>
              <a:rPr lang="nl-NL" sz="1600" cap="none" dirty="0">
                <a:solidFill>
                  <a:schemeClr val="tx1"/>
                </a:solidFill>
                <a:latin typeface="Calibri" panose="020F0502020204030204" pitchFamily="34" charset="0"/>
                <a:cs typeface="Calibri" panose="020F0502020204030204" pitchFamily="34" charset="0"/>
              </a:rPr>
              <a:t> leur </a:t>
            </a:r>
            <a:r>
              <a:rPr lang="nl-NL" sz="1600" cap="none" dirty="0" err="1">
                <a:solidFill>
                  <a:schemeClr val="tx1"/>
                </a:solidFill>
                <a:latin typeface="Calibri" panose="020F0502020204030204" pitchFamily="34" charset="0"/>
                <a:cs typeface="Calibri" panose="020F0502020204030204" pitchFamily="34" charset="0"/>
              </a:rPr>
              <a:t>voyage</a:t>
            </a:r>
            <a:r>
              <a:rPr lang="nl-NL" sz="1600" cap="none" dirty="0">
                <a:solidFill>
                  <a:schemeClr val="tx1"/>
                </a:solidFill>
                <a:latin typeface="Calibri" panose="020F0502020204030204" pitchFamily="34" charset="0"/>
                <a:cs typeface="Calibri" panose="020F0502020204030204" pitchFamily="34" charset="0"/>
              </a:rPr>
              <a:t>. Et </a:t>
            </a:r>
            <a:r>
              <a:rPr lang="nl-NL" sz="1600" cap="none" dirty="0" err="1">
                <a:solidFill>
                  <a:schemeClr val="tx1"/>
                </a:solidFill>
                <a:latin typeface="Calibri" panose="020F0502020204030204" pitchFamily="34" charset="0"/>
                <a:cs typeface="Calibri" panose="020F0502020204030204" pitchFamily="34" charset="0"/>
              </a:rPr>
              <a:t>partout</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où</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ils</a:t>
            </a:r>
            <a:r>
              <a:rPr lang="nl-NL" sz="1600" cap="none" dirty="0">
                <a:solidFill>
                  <a:schemeClr val="tx1"/>
                </a:solidFill>
                <a:latin typeface="Calibri" panose="020F0502020204030204" pitchFamily="34" charset="0"/>
                <a:cs typeface="Calibri" panose="020F0502020204030204" pitchFamily="34" charset="0"/>
              </a:rPr>
              <a:t> vont, </a:t>
            </a:r>
            <a:r>
              <a:rPr lang="nl-NL" sz="1600" cap="none" dirty="0" err="1">
                <a:solidFill>
                  <a:schemeClr val="tx1"/>
                </a:solidFill>
                <a:latin typeface="Calibri" panose="020F0502020204030204" pitchFamily="34" charset="0"/>
                <a:cs typeface="Calibri" panose="020F0502020204030204" pitchFamily="34" charset="0"/>
              </a:rPr>
              <a:t>ils</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parlent</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aux</a:t>
            </a:r>
            <a:r>
              <a:rPr lang="nl-NL" sz="1600" cap="none" dirty="0">
                <a:solidFill>
                  <a:schemeClr val="tx1"/>
                </a:solidFill>
                <a:latin typeface="Calibri" panose="020F0502020204030204" pitchFamily="34" charset="0"/>
                <a:cs typeface="Calibri" panose="020F0502020204030204" pitchFamily="34" charset="0"/>
              </a:rPr>
              <a:t> </a:t>
            </a:r>
            <a:r>
              <a:rPr lang="nl-NL" sz="1600" cap="none" dirty="0" err="1">
                <a:solidFill>
                  <a:schemeClr val="tx1"/>
                </a:solidFill>
                <a:latin typeface="Calibri" panose="020F0502020204030204" pitchFamily="34" charset="0"/>
                <a:cs typeface="Calibri" panose="020F0502020204030204" pitchFamily="34" charset="0"/>
              </a:rPr>
              <a:t>gens</a:t>
            </a:r>
            <a:r>
              <a:rPr lang="nl-NL" sz="1600" cap="none" dirty="0">
                <a:solidFill>
                  <a:schemeClr val="tx1"/>
                </a:solidFill>
                <a:latin typeface="Calibri" panose="020F0502020204030204" pitchFamily="34" charset="0"/>
                <a:cs typeface="Calibri" panose="020F0502020204030204" pitchFamily="34" charset="0"/>
              </a:rPr>
              <a:t> du Seigneur </a:t>
            </a:r>
            <a:r>
              <a:rPr lang="nl-NL" sz="1600" cap="none" dirty="0" err="1">
                <a:solidFill>
                  <a:schemeClr val="tx1"/>
                </a:solidFill>
                <a:latin typeface="Calibri" panose="020F0502020204030204" pitchFamily="34" charset="0"/>
                <a:cs typeface="Calibri" panose="020F0502020204030204" pitchFamily="34" charset="0"/>
              </a:rPr>
              <a:t>Jésus</a:t>
            </a:r>
            <a:r>
              <a:rPr lang="nl-NL" sz="1600" cap="none" dirty="0">
                <a:solidFill>
                  <a:schemeClr val="tx1"/>
                </a:solidFill>
                <a:latin typeface="Calibri" panose="020F0502020204030204" pitchFamily="34" charset="0"/>
                <a:cs typeface="Calibri" panose="020F0502020204030204" pitchFamily="34" charset="0"/>
              </a:rPr>
              <a:t>.</a:t>
            </a:r>
            <a:br>
              <a:rPr lang="nl-NL" sz="1600" cap="none" dirty="0">
                <a:solidFill>
                  <a:schemeClr val="tx1"/>
                </a:solidFill>
                <a:latin typeface="Calibri" panose="020F0502020204030204" pitchFamily="34" charset="0"/>
                <a:cs typeface="Calibri" panose="020F0502020204030204" pitchFamily="34" charset="0"/>
              </a:rPr>
            </a:br>
            <a:br>
              <a:rPr lang="nl-NL" sz="1600" cap="none" dirty="0">
                <a:solidFill>
                  <a:schemeClr val="tx1"/>
                </a:solidFill>
                <a:latin typeface="Calibri" panose="020F0502020204030204" pitchFamily="34" charset="0"/>
                <a:cs typeface="Calibri" panose="020F0502020204030204" pitchFamily="34" charset="0"/>
              </a:rPr>
            </a:br>
            <a:endParaRPr lang="nl-NL" sz="1600" cap="none" dirty="0">
              <a:solidFill>
                <a:schemeClr val="tx1"/>
              </a:solidFill>
              <a:latin typeface="Calibri" panose="020F0502020204030204" pitchFamily="34" charset="0"/>
              <a:cs typeface="Calibri" panose="020F0502020204030204" pitchFamily="34" charset="0"/>
            </a:endParaRPr>
          </a:p>
        </p:txBody>
      </p:sp>
      <p:sp>
        <p:nvSpPr>
          <p:cNvPr id="3" name="Ondertitel 2">
            <a:extLst>
              <a:ext uri="{FF2B5EF4-FFF2-40B4-BE49-F238E27FC236}">
                <a16:creationId xmlns:a16="http://schemas.microsoft.com/office/drawing/2014/main" id="{66D5C132-1700-4AF7-82D8-9B27C2132647}"/>
              </a:ext>
            </a:extLst>
          </p:cNvPr>
          <p:cNvSpPr>
            <a:spLocks noGrp="1"/>
          </p:cNvSpPr>
          <p:nvPr>
            <p:ph type="subTitle" idx="1"/>
          </p:nvPr>
        </p:nvSpPr>
        <p:spPr>
          <a:xfrm>
            <a:off x="434284" y="4731476"/>
            <a:ext cx="3793642" cy="970905"/>
          </a:xfrm>
        </p:spPr>
        <p:txBody>
          <a:bodyPr>
            <a:normAutofit/>
          </a:bodyPr>
          <a:lstStyle/>
          <a:p>
            <a:endParaRPr lang="nl-NL" dirty="0">
              <a:solidFill>
                <a:schemeClr val="tx1"/>
              </a:solidFill>
            </a:endParaRPr>
          </a:p>
        </p:txBody>
      </p:sp>
    </p:spTree>
    <p:extLst>
      <p:ext uri="{BB962C8B-B14F-4D97-AF65-F5344CB8AC3E}">
        <p14:creationId xmlns:p14="http://schemas.microsoft.com/office/powerpoint/2010/main" val="40588108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B5AF16-B405-4012-824D-D0A0A5C6181F}"/>
              </a:ext>
            </a:extLst>
          </p:cNvPr>
          <p:cNvSpPr>
            <a:spLocks noGrp="1"/>
          </p:cNvSpPr>
          <p:nvPr>
            <p:ph type="title"/>
          </p:nvPr>
        </p:nvSpPr>
        <p:spPr/>
        <p:txBody>
          <a:bodyPr/>
          <a:lstStyle/>
          <a:p>
            <a:r>
              <a:rPr lang="nl-NL" b="1" dirty="0"/>
              <a:t>Sources :</a:t>
            </a:r>
            <a:endParaRPr lang="nl-NL" dirty="0"/>
          </a:p>
        </p:txBody>
      </p:sp>
      <p:sp>
        <p:nvSpPr>
          <p:cNvPr id="3" name="Tijdelijke aanduiding voor inhoud 2">
            <a:extLst>
              <a:ext uri="{FF2B5EF4-FFF2-40B4-BE49-F238E27FC236}">
                <a16:creationId xmlns:a16="http://schemas.microsoft.com/office/drawing/2014/main" id="{594D16DA-1CC2-444B-B9CB-65A48CFFE561}"/>
              </a:ext>
            </a:extLst>
          </p:cNvPr>
          <p:cNvSpPr>
            <a:spLocks noGrp="1"/>
          </p:cNvSpPr>
          <p:nvPr>
            <p:ph idx="1"/>
          </p:nvPr>
        </p:nvSpPr>
        <p:spPr/>
        <p:txBody>
          <a:bodyPr/>
          <a:lstStyle/>
          <a:p>
            <a:br>
              <a:rPr lang="nl-NL" dirty="0"/>
            </a:br>
            <a:r>
              <a:rPr lang="nl-NL" dirty="0">
                <a:hlinkClick r:id="rId2"/>
              </a:rPr>
              <a:t>https://www.biblewise.com/kids/read/young/paul-and-silas.php</a:t>
            </a:r>
            <a:br>
              <a:rPr lang="nl-NL" dirty="0"/>
            </a:br>
            <a:r>
              <a:rPr lang="nl-NL" dirty="0"/>
              <a:t>(</a:t>
            </a:r>
            <a:r>
              <a:rPr lang="nl-NL" dirty="0" err="1"/>
              <a:t>Consulté</a:t>
            </a:r>
            <a:r>
              <a:rPr lang="nl-NL" dirty="0"/>
              <a:t> en </a:t>
            </a:r>
            <a:r>
              <a:rPr lang="nl-NL" dirty="0" err="1"/>
              <a:t>mai</a:t>
            </a:r>
            <a:r>
              <a:rPr lang="nl-NL" dirty="0"/>
              <a:t> 2020)</a:t>
            </a:r>
          </a:p>
          <a:p>
            <a:endParaRPr lang="nl-NL" dirty="0"/>
          </a:p>
          <a:p>
            <a:r>
              <a:rPr lang="nl-NL" i="1" dirty="0"/>
              <a:t>La </a:t>
            </a:r>
            <a:r>
              <a:rPr lang="nl-NL" i="1" dirty="0" err="1"/>
              <a:t>Bible</a:t>
            </a:r>
            <a:r>
              <a:rPr lang="nl-NL" i="1" dirty="0"/>
              <a:t> </a:t>
            </a:r>
            <a:r>
              <a:rPr lang="nl-NL" i="1" dirty="0" err="1"/>
              <a:t>racontée</a:t>
            </a:r>
            <a:r>
              <a:rPr lang="nl-NL" i="1" dirty="0"/>
              <a:t> </a:t>
            </a:r>
            <a:r>
              <a:rPr lang="nl-NL" i="1" dirty="0" err="1"/>
              <a:t>aux</a:t>
            </a:r>
            <a:r>
              <a:rPr lang="nl-NL" i="1" dirty="0"/>
              <a:t> </a:t>
            </a:r>
            <a:r>
              <a:rPr lang="nl-NL" i="1" dirty="0" err="1"/>
              <a:t>enfants</a:t>
            </a:r>
            <a:r>
              <a:rPr lang="nl-NL" dirty="0"/>
              <a:t>, Anne de Vries, </a:t>
            </a:r>
            <a:r>
              <a:rPr lang="nl-NL" dirty="0" err="1"/>
              <a:t>Editions</a:t>
            </a:r>
            <a:r>
              <a:rPr lang="nl-NL" dirty="0"/>
              <a:t> </a:t>
            </a:r>
            <a:r>
              <a:rPr lang="nl-NL" dirty="0" err="1"/>
              <a:t>Labor</a:t>
            </a:r>
            <a:r>
              <a:rPr lang="nl-NL" dirty="0"/>
              <a:t> et Fides, Genève, et Friedrich Bahn, Konstanz (</a:t>
            </a:r>
            <a:r>
              <a:rPr lang="nl-NL"/>
              <a:t>1954), ISBN : 3-7621-5007-9. </a:t>
            </a:r>
            <a:endParaRPr lang="nl-NL" dirty="0"/>
          </a:p>
        </p:txBody>
      </p:sp>
    </p:spTree>
    <p:extLst>
      <p:ext uri="{BB962C8B-B14F-4D97-AF65-F5344CB8AC3E}">
        <p14:creationId xmlns:p14="http://schemas.microsoft.com/office/powerpoint/2010/main" val="38114669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28</TotalTime>
  <Words>618</Words>
  <Application>Microsoft Office PowerPoint</Application>
  <PresentationFormat>Breedbeeld</PresentationFormat>
  <Paragraphs>10</Paragraphs>
  <Slides>7</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7</vt:i4>
      </vt:variant>
    </vt:vector>
  </HeadingPairs>
  <TitlesOfParts>
    <vt:vector size="10" baseType="lpstr">
      <vt:lpstr>Calibri</vt:lpstr>
      <vt:lpstr>Garamond</vt:lpstr>
      <vt:lpstr>SavonVTI</vt:lpstr>
      <vt:lpstr>Paul et son ami Silas sont partis en voyage. Ils veulent parler du Seigneur Jésus partout.   Un jour, ils sont dans une ville qui s’appelle Philippes.  Mais il y a là de méchants hommes qui ne veulent pas que Paul et Silas parlent du Seigneur Jésus. Alors, ils arrêtent Paul et Silas, ils les frappent et les jettent en prison. Et ils disent à l’homme qui garde les prisonniers : “Surveille bien ces hommes ! Prends garde qu’ils ne s’échappent pas. Sinon, tu seras puni.” Le gardien met Paul et Silas dans la cellule la plus sombre. Il fixe leurs pieds à une lourde poutre de bois et ferme la porte à clé. Il pense : “Comme ça, ils ne pourront sûrement pas s’enfuir.”  </vt:lpstr>
      <vt:lpstr>Paul et Silas sont donc assis là. Leur dos leur fait encore mal, à cause des coups. La lourde poutre écrase leurs pieds. Et tout est sombre autour d’eux. Mais ils pensent : “Dieu nous voit même ici dans ce trou sombre. Dieu veillera sur nous.” Et ils n’ont pas peur. Ils prient et chantent un psaume au milieu de la nuit. Les autres prisonniers les écoutent.</vt:lpstr>
      <vt:lpstr>Soudain, il y a un grand tremblement de terre. Le sol se met à remuer et à trembler. Les murailles de la prison chancellent et s’écroulent. Les lourdes poutres qui serrent les pieds de Paul et Silas se cassent. Les portes s’ouvrent. Les deux hommes sont libres. Ils pourraient s’enfuir sans difficulté.</vt:lpstr>
      <vt:lpstr>Le gardien de la prison dort, mais le bruit le réveille. Il voit que la prison est ouverte et il pense : “Les prisonniers se sont sûrement évadés ! Je vais être sévèrement puni !” Il ne sait quoi faire, tellement il a peur.  Mais Paul crie : “N’aie pas peur, nous sommes encore tous là !” Le gardien peut à peine le croire. Il prend une lampe et entre dans la prison.</vt:lpstr>
      <vt:lpstr>En effet, Paul et Silas sont toujours là. Ils sont libres, et pourtant ils ne se sont pas enfuis. Donc ils ne sont pas de malfaiteurs ! C’est donc vrai : ils sont des serviteurs de Dieu et sont venus pour apporter aux hommes le bonheur ! Le gardien tombe à genoux devant Paul et Silas et demande : “Chers amis, donnez-moi le bonheur à moi aussi ! Que dois-je faire pour être heureux ?” Paul dit : “Aime le Seigneur Jésus, et tu seras heureux.” Alors Paul et Silas annoncent la joyeuse nouvelle de la venue de Jésus au gardien et aux autres prisonniers. Puis ils les baptisent. Tous deviennent des disciples du Seigneur Jésus !</vt:lpstr>
      <vt:lpstr>Le gardien emmène Paul et Silas dans sa maison. Il leur lave le dos pour calmer les douleurs. Il leur donne à manger et à boire. Il est tellement heureux !  Le lendemain matin, Paul et Silas sont rélâchés. Ils continuent leur voyage. Et partout où ils vont, ils parlent aux gens du Seigneur Jésus.  </vt:lpstr>
      <vt:lpstr>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 et son ami Silas sont partis en voyage. Ils veulent parler du Seigneur Jésus partout.   Un jour, ils sont dans une ville qui s’appelle Philippes.  Mais il y a là de méchants hommes qui ne veulent pas que Paul et Silas parlent du Seigneur Jésus. Alors, ils arrêtent Paul et Silas, ils les frappent et les jettent en prison. Et ils disent à l’homme qui garde les prisonniers : “Surveille bien ces hommes ! Prends garde qu’ils ne s’échappent pas. Sinon, tu seras puni.” Le gardien met Paul et Silas dans la cellule la plus sombre. Il fixe leurs pieds à une lourde poutre de bois et ferme la porte à clé. Il pense : “Comme ça, ils ne pourront sûrement pas s’enfuir.”  </dc:title>
  <dc:creator>Freek Nabers</dc:creator>
  <cp:lastModifiedBy>Freek Nabers</cp:lastModifiedBy>
  <cp:revision>5</cp:revision>
  <dcterms:created xsi:type="dcterms:W3CDTF">2020-05-23T20:42:18Z</dcterms:created>
  <dcterms:modified xsi:type="dcterms:W3CDTF">2020-05-23T21:11:29Z</dcterms:modified>
</cp:coreProperties>
</file>