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2057" autoAdjust="0"/>
  </p:normalViewPr>
  <p:slideViewPr>
    <p:cSldViewPr snapToGrid="0">
      <p:cViewPr varScale="1">
        <p:scale>
          <a:sx n="81" d="100"/>
          <a:sy n="81" d="100"/>
        </p:scale>
        <p:origin x="6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E66DA-E779-4912-8A02-101E74E3C972}" type="datetimeFigureOut">
              <a:rPr lang="nl-NL" smtClean="0"/>
              <a:t>20-6-2020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4D5E5-4C68-403E-975F-610E55F542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4930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 </a:t>
            </a:r>
            <a:r>
              <a:rPr lang="nl-NL" dirty="0" err="1"/>
              <a:t>prophète</a:t>
            </a:r>
            <a:r>
              <a:rPr lang="nl-NL" dirty="0"/>
              <a:t> </a:t>
            </a:r>
            <a:r>
              <a:rPr lang="nl-NL" dirty="0" err="1"/>
              <a:t>Agabus</a:t>
            </a:r>
            <a:r>
              <a:rPr lang="nl-NL" dirty="0"/>
              <a:t> </a:t>
            </a:r>
            <a:r>
              <a:rPr lang="nl-NL" dirty="0" err="1"/>
              <a:t>avertit</a:t>
            </a:r>
            <a:r>
              <a:rPr lang="nl-NL" dirty="0"/>
              <a:t> Paul des </a:t>
            </a:r>
            <a:r>
              <a:rPr lang="nl-NL" dirty="0" err="1"/>
              <a:t>dangers</a:t>
            </a:r>
            <a:r>
              <a:rPr lang="nl-NL" dirty="0"/>
              <a:t> </a:t>
            </a:r>
            <a:r>
              <a:rPr lang="nl-NL" dirty="0" err="1"/>
              <a:t>qu’il</a:t>
            </a:r>
            <a:r>
              <a:rPr lang="nl-NL" dirty="0"/>
              <a:t> </a:t>
            </a:r>
            <a:r>
              <a:rPr lang="nl-NL" dirty="0" err="1"/>
              <a:t>affrontera</a:t>
            </a:r>
            <a:r>
              <a:rPr lang="nl-NL" dirty="0"/>
              <a:t> en </a:t>
            </a:r>
            <a:r>
              <a:rPr lang="nl-NL" dirty="0" err="1"/>
              <a:t>allant</a:t>
            </a:r>
            <a:r>
              <a:rPr lang="nl-NL" dirty="0"/>
              <a:t> à Jérusalem. </a:t>
            </a:r>
            <a:r>
              <a:rPr lang="nl-NL" dirty="0" err="1"/>
              <a:t>Il</a:t>
            </a:r>
            <a:r>
              <a:rPr lang="nl-NL" dirty="0"/>
              <a:t> </a:t>
            </a:r>
            <a:r>
              <a:rPr lang="nl-NL" dirty="0" err="1"/>
              <a:t>montre</a:t>
            </a:r>
            <a:r>
              <a:rPr lang="nl-NL" dirty="0"/>
              <a:t> à Paul que </a:t>
            </a:r>
            <a:r>
              <a:rPr lang="nl-NL" dirty="0" err="1"/>
              <a:t>ses</a:t>
            </a:r>
            <a:r>
              <a:rPr lang="nl-NL" dirty="0"/>
              <a:t> </a:t>
            </a:r>
            <a:r>
              <a:rPr lang="nl-NL" dirty="0" err="1"/>
              <a:t>mains</a:t>
            </a:r>
            <a:r>
              <a:rPr lang="nl-NL" dirty="0"/>
              <a:t> et </a:t>
            </a:r>
            <a:r>
              <a:rPr lang="nl-NL" dirty="0" err="1"/>
              <a:t>ses</a:t>
            </a:r>
            <a:r>
              <a:rPr lang="nl-NL" dirty="0"/>
              <a:t> </a:t>
            </a:r>
            <a:r>
              <a:rPr lang="nl-NL" dirty="0" err="1"/>
              <a:t>pieds</a:t>
            </a:r>
            <a:r>
              <a:rPr lang="nl-NL" dirty="0"/>
              <a:t> </a:t>
            </a:r>
            <a:r>
              <a:rPr lang="nl-NL" dirty="0" err="1"/>
              <a:t>seront</a:t>
            </a:r>
            <a:r>
              <a:rPr lang="nl-NL" dirty="0"/>
              <a:t> attachés et </a:t>
            </a:r>
            <a:r>
              <a:rPr lang="nl-NL" dirty="0" err="1"/>
              <a:t>qu’il</a:t>
            </a:r>
            <a:r>
              <a:rPr lang="nl-NL" dirty="0"/>
              <a:t> </a:t>
            </a:r>
            <a:r>
              <a:rPr lang="nl-NL" dirty="0" err="1"/>
              <a:t>ira</a:t>
            </a:r>
            <a:r>
              <a:rPr lang="nl-NL" dirty="0"/>
              <a:t> en prison. Mais Paul </a:t>
            </a:r>
            <a:r>
              <a:rPr lang="nl-NL" dirty="0" err="1"/>
              <a:t>veut</a:t>
            </a:r>
            <a:r>
              <a:rPr lang="nl-NL" dirty="0"/>
              <a:t> </a:t>
            </a:r>
            <a:r>
              <a:rPr lang="nl-NL" dirty="0" err="1"/>
              <a:t>quand</a:t>
            </a:r>
            <a:r>
              <a:rPr lang="nl-NL" dirty="0"/>
              <a:t> </a:t>
            </a:r>
            <a:r>
              <a:rPr lang="nl-NL" dirty="0" err="1"/>
              <a:t>même</a:t>
            </a:r>
            <a:r>
              <a:rPr lang="nl-NL" dirty="0"/>
              <a:t> aller à Jérusalem. </a:t>
            </a:r>
            <a:r>
              <a:rPr lang="nl-NL" dirty="0" err="1"/>
              <a:t>Il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prêt</a:t>
            </a:r>
            <a:r>
              <a:rPr lang="nl-NL" dirty="0"/>
              <a:t> à </a:t>
            </a:r>
            <a:r>
              <a:rPr lang="nl-NL" dirty="0" err="1"/>
              <a:t>être</a:t>
            </a:r>
            <a:r>
              <a:rPr lang="nl-NL" dirty="0"/>
              <a:t> </a:t>
            </a:r>
            <a:r>
              <a:rPr lang="nl-NL" dirty="0" err="1"/>
              <a:t>emprisonné</a:t>
            </a:r>
            <a:r>
              <a:rPr lang="nl-NL" dirty="0"/>
              <a:t> et </a:t>
            </a:r>
            <a:r>
              <a:rPr lang="nl-NL" dirty="0" err="1"/>
              <a:t>même</a:t>
            </a:r>
            <a:r>
              <a:rPr lang="nl-NL" dirty="0"/>
              <a:t> à </a:t>
            </a:r>
            <a:r>
              <a:rPr lang="nl-NL" dirty="0" err="1"/>
              <a:t>mourir</a:t>
            </a:r>
            <a:r>
              <a:rPr lang="nl-NL" dirty="0"/>
              <a:t> pour </a:t>
            </a:r>
            <a:r>
              <a:rPr lang="nl-NL" dirty="0" err="1"/>
              <a:t>Jésus</a:t>
            </a:r>
            <a:r>
              <a:rPr lang="nl-NL" dirty="0"/>
              <a:t> !</a:t>
            </a:r>
            <a:br>
              <a:rPr lang="nl-NL" dirty="0"/>
            </a:br>
            <a:r>
              <a:rPr lang="nl-NL" dirty="0" err="1"/>
              <a:t>Actes</a:t>
            </a:r>
            <a:r>
              <a:rPr lang="nl-NL" dirty="0"/>
              <a:t> 21.1-16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4D5E5-4C68-403E-975F-610E55F542E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6234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Paul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maintenant</a:t>
            </a:r>
            <a:r>
              <a:rPr lang="nl-NL" dirty="0"/>
              <a:t> dans </a:t>
            </a:r>
            <a:r>
              <a:rPr lang="nl-NL" dirty="0" err="1"/>
              <a:t>une</a:t>
            </a:r>
            <a:r>
              <a:rPr lang="nl-NL" dirty="0"/>
              <a:t> </a:t>
            </a:r>
            <a:r>
              <a:rPr lang="nl-NL" dirty="0" err="1"/>
              <a:t>ville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s’appelle</a:t>
            </a:r>
            <a:r>
              <a:rPr lang="nl-NL" dirty="0"/>
              <a:t> </a:t>
            </a:r>
            <a:r>
              <a:rPr lang="nl-NL" dirty="0" err="1"/>
              <a:t>Césarée</a:t>
            </a:r>
            <a:r>
              <a:rPr lang="nl-NL" dirty="0"/>
              <a:t>. </a:t>
            </a:r>
            <a:r>
              <a:rPr lang="nl-NL" dirty="0" err="1"/>
              <a:t>Il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toujours</a:t>
            </a:r>
            <a:r>
              <a:rPr lang="nl-NL" dirty="0"/>
              <a:t> </a:t>
            </a:r>
            <a:r>
              <a:rPr lang="nl-NL" dirty="0" err="1"/>
              <a:t>un</a:t>
            </a:r>
            <a:r>
              <a:rPr lang="nl-NL" dirty="0"/>
              <a:t> </a:t>
            </a:r>
            <a:r>
              <a:rPr lang="nl-NL" dirty="0" err="1"/>
              <a:t>prisonnier</a:t>
            </a:r>
            <a:r>
              <a:rPr lang="nl-NL" dirty="0"/>
              <a:t>, mais </a:t>
            </a:r>
            <a:r>
              <a:rPr lang="nl-NL" dirty="0" err="1"/>
              <a:t>il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bien</a:t>
            </a:r>
            <a:r>
              <a:rPr lang="nl-NL" dirty="0"/>
              <a:t> traité. </a:t>
            </a:r>
            <a:r>
              <a:rPr lang="nl-NL" dirty="0" err="1"/>
              <a:t>Ses</a:t>
            </a:r>
            <a:r>
              <a:rPr lang="nl-NL" dirty="0"/>
              <a:t> </a:t>
            </a:r>
            <a:r>
              <a:rPr lang="nl-NL" dirty="0" err="1"/>
              <a:t>amis</a:t>
            </a:r>
            <a:r>
              <a:rPr lang="nl-NL" dirty="0"/>
              <a:t> </a:t>
            </a:r>
            <a:r>
              <a:rPr lang="nl-NL" dirty="0" err="1"/>
              <a:t>peuvent</a:t>
            </a:r>
            <a:r>
              <a:rPr lang="nl-NL" dirty="0"/>
              <a:t> </a:t>
            </a:r>
            <a:r>
              <a:rPr lang="nl-NL" dirty="0" err="1"/>
              <a:t>même</a:t>
            </a:r>
            <a:r>
              <a:rPr lang="nl-NL" dirty="0"/>
              <a:t> </a:t>
            </a:r>
            <a:r>
              <a:rPr lang="nl-NL" dirty="0" err="1"/>
              <a:t>venir</a:t>
            </a:r>
            <a:r>
              <a:rPr lang="nl-NL" dirty="0"/>
              <a:t> </a:t>
            </a:r>
            <a:r>
              <a:rPr lang="nl-NL" dirty="0" err="1"/>
              <a:t>le</a:t>
            </a:r>
            <a:r>
              <a:rPr lang="nl-NL" dirty="0"/>
              <a:t> </a:t>
            </a:r>
            <a:r>
              <a:rPr lang="nl-NL" dirty="0" err="1"/>
              <a:t>voir</a:t>
            </a:r>
            <a:r>
              <a:rPr lang="nl-NL" dirty="0"/>
              <a:t> </a:t>
            </a:r>
            <a:r>
              <a:rPr lang="nl-NL" dirty="0" err="1"/>
              <a:t>quand</a:t>
            </a:r>
            <a:r>
              <a:rPr lang="nl-NL" dirty="0"/>
              <a:t> </a:t>
            </a:r>
            <a:r>
              <a:rPr lang="nl-NL" dirty="0" err="1"/>
              <a:t>ils</a:t>
            </a:r>
            <a:r>
              <a:rPr lang="nl-NL" dirty="0"/>
              <a:t> veulent. Et Paul </a:t>
            </a:r>
            <a:r>
              <a:rPr lang="nl-NL" dirty="0" err="1"/>
              <a:t>écrit</a:t>
            </a:r>
            <a:r>
              <a:rPr lang="nl-NL" dirty="0"/>
              <a:t> des lettres à </a:t>
            </a:r>
            <a:r>
              <a:rPr lang="nl-NL" dirty="0" err="1"/>
              <a:t>toutes</a:t>
            </a:r>
            <a:r>
              <a:rPr lang="nl-NL" dirty="0"/>
              <a:t> les </a:t>
            </a:r>
            <a:r>
              <a:rPr lang="nl-NL" dirty="0" err="1"/>
              <a:t>églises</a:t>
            </a:r>
            <a:r>
              <a:rPr lang="nl-NL" dirty="0"/>
              <a:t> </a:t>
            </a:r>
            <a:r>
              <a:rPr lang="nl-NL" dirty="0" err="1"/>
              <a:t>qu’il</a:t>
            </a:r>
            <a:r>
              <a:rPr lang="nl-NL" dirty="0"/>
              <a:t> a </a:t>
            </a:r>
            <a:r>
              <a:rPr lang="nl-NL" dirty="0" err="1"/>
              <a:t>visitées</a:t>
            </a:r>
            <a:r>
              <a:rPr lang="nl-NL" dirty="0"/>
              <a:t> pendant </a:t>
            </a:r>
            <a:r>
              <a:rPr lang="nl-NL" dirty="0" err="1"/>
              <a:t>ses</a:t>
            </a:r>
            <a:r>
              <a:rPr lang="nl-NL" dirty="0"/>
              <a:t> </a:t>
            </a:r>
            <a:r>
              <a:rPr lang="nl-NL" dirty="0" err="1"/>
              <a:t>voyages</a:t>
            </a:r>
            <a:r>
              <a:rPr lang="nl-NL" dirty="0"/>
              <a:t>. </a:t>
            </a:r>
            <a:br>
              <a:rPr lang="nl-NL" dirty="0"/>
            </a:br>
            <a:r>
              <a:rPr lang="nl-NL" dirty="0" err="1"/>
              <a:t>Actes</a:t>
            </a:r>
            <a:r>
              <a:rPr lang="nl-NL" dirty="0"/>
              <a:t> 24.23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4D5E5-4C68-403E-975F-610E55F542E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4796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C’est</a:t>
            </a:r>
            <a:r>
              <a:rPr lang="nl-NL" dirty="0"/>
              <a:t> </a:t>
            </a:r>
            <a:r>
              <a:rPr lang="nl-NL" dirty="0" err="1"/>
              <a:t>le</a:t>
            </a:r>
            <a:r>
              <a:rPr lang="nl-NL" dirty="0"/>
              <a:t> gouverneur </a:t>
            </a:r>
            <a:r>
              <a:rPr lang="nl-NL" dirty="0" err="1"/>
              <a:t>Festus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doit</a:t>
            </a:r>
            <a:r>
              <a:rPr lang="nl-NL" dirty="0"/>
              <a:t> </a:t>
            </a:r>
            <a:r>
              <a:rPr lang="nl-NL" dirty="0" err="1"/>
              <a:t>décider</a:t>
            </a:r>
            <a:r>
              <a:rPr lang="nl-NL" dirty="0"/>
              <a:t> du </a:t>
            </a:r>
            <a:r>
              <a:rPr lang="nl-NL" dirty="0" err="1"/>
              <a:t>sort</a:t>
            </a:r>
            <a:r>
              <a:rPr lang="nl-NL" dirty="0"/>
              <a:t> de Paul. </a:t>
            </a:r>
            <a:r>
              <a:rPr lang="nl-NL" dirty="0" err="1"/>
              <a:t>Il</a:t>
            </a:r>
            <a:r>
              <a:rPr lang="nl-NL" dirty="0"/>
              <a:t> invite Paul à lui </a:t>
            </a:r>
            <a:r>
              <a:rPr lang="nl-NL" dirty="0" err="1"/>
              <a:t>expliquer</a:t>
            </a:r>
            <a:r>
              <a:rPr lang="nl-NL" dirty="0"/>
              <a:t> la </a:t>
            </a:r>
            <a:r>
              <a:rPr lang="nl-NL" dirty="0" err="1"/>
              <a:t>foi</a:t>
            </a:r>
            <a:r>
              <a:rPr lang="nl-NL" dirty="0"/>
              <a:t> </a:t>
            </a:r>
            <a:r>
              <a:rPr lang="nl-NL" dirty="0" err="1"/>
              <a:t>chrétienne</a:t>
            </a:r>
            <a:r>
              <a:rPr lang="nl-NL" dirty="0"/>
              <a:t>. </a:t>
            </a:r>
            <a:r>
              <a:rPr lang="nl-NL" dirty="0" err="1"/>
              <a:t>Festus</a:t>
            </a:r>
            <a:r>
              <a:rPr lang="nl-NL" dirty="0"/>
              <a:t> </a:t>
            </a:r>
            <a:r>
              <a:rPr lang="nl-NL" dirty="0" err="1"/>
              <a:t>demande</a:t>
            </a:r>
            <a:r>
              <a:rPr lang="nl-NL" dirty="0"/>
              <a:t> à Paul </a:t>
            </a:r>
            <a:r>
              <a:rPr lang="nl-NL" dirty="0" err="1"/>
              <a:t>s’il</a:t>
            </a:r>
            <a:r>
              <a:rPr lang="nl-NL" dirty="0"/>
              <a:t> </a:t>
            </a:r>
            <a:r>
              <a:rPr lang="nl-NL" dirty="0" err="1"/>
              <a:t>veut</a:t>
            </a:r>
            <a:r>
              <a:rPr lang="nl-NL" dirty="0"/>
              <a:t> </a:t>
            </a:r>
            <a:r>
              <a:rPr lang="nl-NL" dirty="0" err="1"/>
              <a:t>retourner</a:t>
            </a:r>
            <a:r>
              <a:rPr lang="nl-NL" dirty="0"/>
              <a:t> à Jérusalem pour </a:t>
            </a:r>
            <a:r>
              <a:rPr lang="nl-NL" dirty="0" err="1"/>
              <a:t>être</a:t>
            </a:r>
            <a:r>
              <a:rPr lang="nl-NL" dirty="0"/>
              <a:t> </a:t>
            </a:r>
            <a:r>
              <a:rPr lang="nl-NL" dirty="0" err="1"/>
              <a:t>jugé</a:t>
            </a:r>
            <a:r>
              <a:rPr lang="nl-NL" dirty="0"/>
              <a:t> par les </a:t>
            </a:r>
            <a:r>
              <a:rPr lang="nl-NL" dirty="0" err="1"/>
              <a:t>Juifs</a:t>
            </a:r>
            <a:r>
              <a:rPr lang="nl-NL" dirty="0"/>
              <a:t>, mais Paul dit : “</a:t>
            </a:r>
            <a:r>
              <a:rPr lang="fr-FR" dirty="0"/>
              <a:t>Je n'ai rien fait de mal contre les Juifs, comme tu le sais très bien toi-même. Tu n’as pas le droit de me livrer à eux. Je fais appel à l'empereur." Cela veut dire que Paul veut que l’empereur romain décide s’il doit rester en prison ou pas.</a:t>
            </a:r>
            <a:br>
              <a:rPr lang="fr-FR" dirty="0"/>
            </a:br>
            <a:r>
              <a:rPr lang="fr-FR" dirty="0" err="1"/>
              <a:t>Festus</a:t>
            </a:r>
            <a:r>
              <a:rPr lang="fr-FR" dirty="0"/>
              <a:t> reçoit un autre roi chez lui. Ce roi veut entendre ce que Paul a à dire.</a:t>
            </a:r>
            <a:br>
              <a:rPr lang="fr-FR" dirty="0"/>
            </a:br>
            <a:r>
              <a:rPr lang="fr-FR" dirty="0"/>
              <a:t>Actes 25</a:t>
            </a:r>
            <a:br>
              <a:rPr lang="fr-FR" dirty="0"/>
            </a:b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4D5E5-4C68-403E-975F-610E55F542EC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1661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Paul </a:t>
            </a:r>
            <a:r>
              <a:rPr lang="nl-NL" dirty="0" err="1"/>
              <a:t>raconte</a:t>
            </a:r>
            <a:r>
              <a:rPr lang="nl-NL" dirty="0"/>
              <a:t> </a:t>
            </a:r>
            <a:r>
              <a:rPr lang="nl-NL" dirty="0" err="1"/>
              <a:t>encore</a:t>
            </a:r>
            <a:r>
              <a:rPr lang="nl-NL" dirty="0"/>
              <a:t> </a:t>
            </a:r>
            <a:r>
              <a:rPr lang="nl-NL" dirty="0" err="1"/>
              <a:t>une</a:t>
            </a:r>
            <a:r>
              <a:rPr lang="nl-NL" dirty="0"/>
              <a:t> </a:t>
            </a:r>
            <a:r>
              <a:rPr lang="nl-NL" dirty="0" err="1"/>
              <a:t>fois</a:t>
            </a:r>
            <a:r>
              <a:rPr lang="nl-NL" dirty="0"/>
              <a:t> sa rencontre </a:t>
            </a:r>
            <a:r>
              <a:rPr lang="nl-NL" dirty="0" err="1"/>
              <a:t>avec</a:t>
            </a:r>
            <a:r>
              <a:rPr lang="nl-NL" dirty="0"/>
              <a:t> </a:t>
            </a:r>
            <a:r>
              <a:rPr lang="nl-NL" dirty="0" err="1"/>
              <a:t>Jésus</a:t>
            </a:r>
            <a:r>
              <a:rPr lang="nl-NL" dirty="0"/>
              <a:t> </a:t>
            </a:r>
            <a:r>
              <a:rPr lang="nl-NL" dirty="0" err="1"/>
              <a:t>sur</a:t>
            </a:r>
            <a:r>
              <a:rPr lang="nl-NL" dirty="0"/>
              <a:t> </a:t>
            </a:r>
            <a:r>
              <a:rPr lang="nl-NL" dirty="0" err="1"/>
              <a:t>le</a:t>
            </a:r>
            <a:r>
              <a:rPr lang="nl-NL" dirty="0"/>
              <a:t> </a:t>
            </a:r>
            <a:r>
              <a:rPr lang="nl-NL" dirty="0" err="1"/>
              <a:t>chemin</a:t>
            </a:r>
            <a:r>
              <a:rPr lang="nl-NL" dirty="0"/>
              <a:t> de </a:t>
            </a:r>
            <a:r>
              <a:rPr lang="nl-NL" dirty="0" err="1"/>
              <a:t>Damas</a:t>
            </a:r>
            <a:r>
              <a:rPr lang="nl-NL" dirty="0"/>
              <a:t>. Le </a:t>
            </a:r>
            <a:r>
              <a:rPr lang="nl-NL" dirty="0" err="1"/>
              <a:t>roi</a:t>
            </a:r>
            <a:r>
              <a:rPr lang="nl-NL" dirty="0"/>
              <a:t>, sa femme et </a:t>
            </a:r>
            <a:r>
              <a:rPr lang="nl-NL" dirty="0" err="1"/>
              <a:t>le</a:t>
            </a:r>
            <a:r>
              <a:rPr lang="nl-NL" dirty="0"/>
              <a:t> gouverneur </a:t>
            </a:r>
            <a:r>
              <a:rPr lang="nl-NL" dirty="0" err="1"/>
              <a:t>écoutent</a:t>
            </a:r>
            <a:r>
              <a:rPr lang="nl-NL" dirty="0"/>
              <a:t> et se </a:t>
            </a:r>
            <a:r>
              <a:rPr lang="nl-NL" dirty="0" err="1"/>
              <a:t>demandent</a:t>
            </a:r>
            <a:r>
              <a:rPr lang="nl-NL" dirty="0"/>
              <a:t> </a:t>
            </a:r>
            <a:r>
              <a:rPr lang="nl-NL" dirty="0" err="1"/>
              <a:t>ce</a:t>
            </a:r>
            <a:r>
              <a:rPr lang="nl-NL" dirty="0"/>
              <a:t> </a:t>
            </a:r>
            <a:r>
              <a:rPr lang="nl-NL" dirty="0" err="1"/>
              <a:t>qu’il</a:t>
            </a:r>
            <a:r>
              <a:rPr lang="nl-NL" dirty="0"/>
              <a:t> </a:t>
            </a:r>
            <a:r>
              <a:rPr lang="nl-NL" dirty="0" err="1"/>
              <a:t>faut</a:t>
            </a:r>
            <a:r>
              <a:rPr lang="nl-NL" dirty="0"/>
              <a:t> faire </a:t>
            </a:r>
            <a:r>
              <a:rPr lang="nl-NL" dirty="0" err="1"/>
              <a:t>avec</a:t>
            </a:r>
            <a:r>
              <a:rPr lang="nl-NL" dirty="0"/>
              <a:t> </a:t>
            </a:r>
            <a:r>
              <a:rPr lang="nl-NL" dirty="0" err="1"/>
              <a:t>ce</a:t>
            </a:r>
            <a:r>
              <a:rPr lang="nl-NL" dirty="0"/>
              <a:t> </a:t>
            </a:r>
            <a:r>
              <a:rPr lang="nl-NL" dirty="0" err="1"/>
              <a:t>prisonnier</a:t>
            </a:r>
            <a:r>
              <a:rPr lang="nl-NL" dirty="0"/>
              <a:t>. </a:t>
            </a:r>
            <a:r>
              <a:rPr lang="nl-NL" dirty="0" err="1"/>
              <a:t>Ils</a:t>
            </a:r>
            <a:r>
              <a:rPr lang="nl-NL" dirty="0"/>
              <a:t> ont </a:t>
            </a:r>
            <a:r>
              <a:rPr lang="nl-NL" dirty="0" err="1"/>
              <a:t>bien</a:t>
            </a:r>
            <a:r>
              <a:rPr lang="nl-NL" dirty="0"/>
              <a:t> </a:t>
            </a:r>
            <a:r>
              <a:rPr lang="nl-NL" dirty="0" err="1"/>
              <a:t>compris</a:t>
            </a:r>
            <a:r>
              <a:rPr lang="nl-NL" dirty="0"/>
              <a:t> que Paul </a:t>
            </a:r>
            <a:r>
              <a:rPr lang="nl-NL" dirty="0" err="1"/>
              <a:t>est</a:t>
            </a:r>
            <a:r>
              <a:rPr lang="nl-NL" dirty="0"/>
              <a:t> innocent et </a:t>
            </a:r>
            <a:r>
              <a:rPr lang="nl-NL" dirty="0" err="1"/>
              <a:t>qu’il</a:t>
            </a:r>
            <a:r>
              <a:rPr lang="nl-NL" dirty="0"/>
              <a:t> ne </a:t>
            </a:r>
            <a:r>
              <a:rPr lang="nl-NL" dirty="0" err="1"/>
              <a:t>devrait</a:t>
            </a:r>
            <a:r>
              <a:rPr lang="nl-NL" dirty="0"/>
              <a:t> pas </a:t>
            </a:r>
            <a:r>
              <a:rPr lang="nl-NL" dirty="0" err="1"/>
              <a:t>être</a:t>
            </a:r>
            <a:r>
              <a:rPr lang="nl-NL" dirty="0"/>
              <a:t> en prison. Mais Paul a </a:t>
            </a:r>
            <a:r>
              <a:rPr lang="nl-NL" dirty="0" err="1"/>
              <a:t>demandé</a:t>
            </a:r>
            <a:r>
              <a:rPr lang="nl-NL" dirty="0"/>
              <a:t> de </a:t>
            </a:r>
            <a:r>
              <a:rPr lang="nl-NL" dirty="0" err="1"/>
              <a:t>voir</a:t>
            </a:r>
            <a:r>
              <a:rPr lang="nl-NL" dirty="0"/>
              <a:t> </a:t>
            </a:r>
            <a:r>
              <a:rPr lang="nl-NL" dirty="0" err="1"/>
              <a:t>l’empereur</a:t>
            </a:r>
            <a:r>
              <a:rPr lang="nl-NL" dirty="0"/>
              <a:t>. </a:t>
            </a:r>
            <a:r>
              <a:rPr lang="nl-NL" dirty="0" err="1"/>
              <a:t>Alors</a:t>
            </a:r>
            <a:r>
              <a:rPr lang="nl-NL" dirty="0"/>
              <a:t> </a:t>
            </a:r>
            <a:r>
              <a:rPr lang="nl-NL" dirty="0" err="1"/>
              <a:t>ils</a:t>
            </a:r>
            <a:r>
              <a:rPr lang="nl-NL" dirty="0"/>
              <a:t> </a:t>
            </a:r>
            <a:r>
              <a:rPr lang="nl-NL" dirty="0" err="1"/>
              <a:t>sont</a:t>
            </a:r>
            <a:r>
              <a:rPr lang="nl-NL" dirty="0"/>
              <a:t> </a:t>
            </a:r>
            <a:r>
              <a:rPr lang="nl-NL" dirty="0" err="1"/>
              <a:t>obligés</a:t>
            </a:r>
            <a:r>
              <a:rPr lang="nl-NL" dirty="0"/>
              <a:t> </a:t>
            </a:r>
            <a:r>
              <a:rPr lang="nl-NL" dirty="0" err="1"/>
              <a:t>d’envoyer</a:t>
            </a:r>
            <a:r>
              <a:rPr lang="nl-NL" dirty="0"/>
              <a:t> Paul à Rome pour </a:t>
            </a:r>
            <a:r>
              <a:rPr lang="nl-NL" dirty="0" err="1"/>
              <a:t>voir</a:t>
            </a:r>
            <a:r>
              <a:rPr lang="nl-NL" dirty="0"/>
              <a:t> </a:t>
            </a:r>
            <a:r>
              <a:rPr lang="nl-NL" dirty="0" err="1"/>
              <a:t>l’empereur</a:t>
            </a:r>
            <a:r>
              <a:rPr lang="nl-NL" dirty="0"/>
              <a:t>. </a:t>
            </a:r>
            <a:r>
              <a:rPr lang="nl-NL" dirty="0" err="1"/>
              <a:t>C’est</a:t>
            </a:r>
            <a:r>
              <a:rPr lang="nl-NL" dirty="0"/>
              <a:t> la </a:t>
            </a:r>
            <a:r>
              <a:rPr lang="nl-NL" dirty="0" err="1"/>
              <a:t>loi</a:t>
            </a:r>
            <a:r>
              <a:rPr lang="nl-NL" dirty="0"/>
              <a:t> des Romains.</a:t>
            </a:r>
            <a:br>
              <a:rPr lang="nl-NL" dirty="0"/>
            </a:br>
            <a:r>
              <a:rPr lang="nl-NL" dirty="0" err="1"/>
              <a:t>Actes</a:t>
            </a:r>
            <a:r>
              <a:rPr lang="nl-NL" dirty="0"/>
              <a:t> 26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4D5E5-4C68-403E-975F-610E55F542EC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2206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Alors</a:t>
            </a:r>
            <a:r>
              <a:rPr lang="nl-NL" dirty="0"/>
              <a:t>, Paul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envoyé</a:t>
            </a:r>
            <a:r>
              <a:rPr lang="nl-NL" dirty="0"/>
              <a:t> à Rome pour </a:t>
            </a:r>
            <a:r>
              <a:rPr lang="nl-NL" dirty="0" err="1"/>
              <a:t>parler</a:t>
            </a:r>
            <a:r>
              <a:rPr lang="nl-NL" dirty="0"/>
              <a:t> à </a:t>
            </a:r>
            <a:r>
              <a:rPr lang="nl-NL" dirty="0" err="1"/>
              <a:t>l’empereur</a:t>
            </a:r>
            <a:r>
              <a:rPr lang="nl-NL" dirty="0"/>
              <a:t>…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4D5E5-4C68-403E-975F-610E55F542E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6161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Paul </a:t>
            </a:r>
            <a:r>
              <a:rPr lang="nl-NL" dirty="0" err="1"/>
              <a:t>est</a:t>
            </a:r>
            <a:r>
              <a:rPr lang="nl-NL" dirty="0"/>
              <a:t> arrivé à Jérusalem. </a:t>
            </a:r>
            <a:r>
              <a:rPr lang="nl-NL" dirty="0" err="1"/>
              <a:t>Il</a:t>
            </a:r>
            <a:r>
              <a:rPr lang="nl-NL" dirty="0"/>
              <a:t> y rencontre </a:t>
            </a:r>
            <a:r>
              <a:rPr lang="nl-NL" dirty="0" err="1"/>
              <a:t>ses</a:t>
            </a:r>
            <a:r>
              <a:rPr lang="nl-NL" dirty="0"/>
              <a:t> </a:t>
            </a:r>
            <a:r>
              <a:rPr lang="nl-NL" dirty="0" err="1"/>
              <a:t>amis</a:t>
            </a:r>
            <a:r>
              <a:rPr lang="nl-NL" dirty="0"/>
              <a:t> de </a:t>
            </a:r>
            <a:r>
              <a:rPr lang="nl-NL" dirty="0" err="1"/>
              <a:t>l’église</a:t>
            </a:r>
            <a:r>
              <a:rPr lang="nl-NL" dirty="0"/>
              <a:t>, des </a:t>
            </a:r>
            <a:r>
              <a:rPr lang="nl-NL" dirty="0" err="1"/>
              <a:t>Juifs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croient</a:t>
            </a:r>
            <a:r>
              <a:rPr lang="nl-NL" dirty="0"/>
              <a:t> en </a:t>
            </a:r>
            <a:r>
              <a:rPr lang="nl-NL" dirty="0" err="1"/>
              <a:t>Jésus</a:t>
            </a:r>
            <a:r>
              <a:rPr lang="nl-NL" dirty="0"/>
              <a:t> et </a:t>
            </a:r>
            <a:r>
              <a:rPr lang="nl-NL" dirty="0" err="1"/>
              <a:t>également</a:t>
            </a:r>
            <a:r>
              <a:rPr lang="nl-NL" dirty="0"/>
              <a:t> des </a:t>
            </a:r>
            <a:r>
              <a:rPr lang="nl-NL" dirty="0" err="1"/>
              <a:t>croyants</a:t>
            </a:r>
            <a:r>
              <a:rPr lang="nl-NL" dirty="0"/>
              <a:t> non-</a:t>
            </a:r>
            <a:r>
              <a:rPr lang="nl-NL" dirty="0" err="1"/>
              <a:t>Juifs</a:t>
            </a:r>
            <a:r>
              <a:rPr lang="nl-NL" dirty="0"/>
              <a:t>. </a:t>
            </a:r>
            <a:r>
              <a:rPr lang="nl-NL" dirty="0" err="1"/>
              <a:t>Il</a:t>
            </a:r>
            <a:r>
              <a:rPr lang="nl-NL" dirty="0"/>
              <a:t> va </a:t>
            </a:r>
            <a:r>
              <a:rPr lang="nl-NL" dirty="0" err="1"/>
              <a:t>aussi</a:t>
            </a:r>
            <a:r>
              <a:rPr lang="nl-NL" dirty="0"/>
              <a:t> au </a:t>
            </a:r>
            <a:r>
              <a:rPr lang="nl-NL" dirty="0" err="1"/>
              <a:t>temple</a:t>
            </a:r>
            <a:r>
              <a:rPr lang="nl-NL" dirty="0"/>
              <a:t> pour </a:t>
            </a:r>
            <a:r>
              <a:rPr lang="nl-NL" dirty="0" err="1"/>
              <a:t>louer</a:t>
            </a:r>
            <a:r>
              <a:rPr lang="nl-NL" dirty="0"/>
              <a:t> et </a:t>
            </a:r>
            <a:r>
              <a:rPr lang="nl-NL" dirty="0" err="1"/>
              <a:t>prier</a:t>
            </a:r>
            <a:r>
              <a:rPr lang="nl-NL" dirty="0"/>
              <a:t> </a:t>
            </a:r>
            <a:r>
              <a:rPr lang="nl-NL" dirty="0" err="1"/>
              <a:t>Dieu</a:t>
            </a:r>
            <a:r>
              <a:rPr lang="nl-NL" dirty="0"/>
              <a:t>.</a:t>
            </a:r>
            <a:br>
              <a:rPr lang="nl-NL" dirty="0"/>
            </a:br>
            <a:r>
              <a:rPr lang="nl-NL" dirty="0" err="1"/>
              <a:t>Actes</a:t>
            </a:r>
            <a:r>
              <a:rPr lang="nl-NL" dirty="0"/>
              <a:t> 21.17-20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4D5E5-4C68-403E-975F-610E55F542E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4584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Un</a:t>
            </a:r>
            <a:r>
              <a:rPr lang="nl-NL" dirty="0"/>
              <a:t> jour, </a:t>
            </a:r>
            <a:r>
              <a:rPr lang="nl-NL" dirty="0" err="1"/>
              <a:t>quand</a:t>
            </a:r>
            <a:r>
              <a:rPr lang="nl-NL" dirty="0"/>
              <a:t> Paul </a:t>
            </a:r>
            <a:r>
              <a:rPr lang="nl-NL" dirty="0" err="1"/>
              <a:t>est</a:t>
            </a:r>
            <a:r>
              <a:rPr lang="nl-NL" dirty="0"/>
              <a:t> au </a:t>
            </a:r>
            <a:r>
              <a:rPr lang="nl-NL" dirty="0" err="1"/>
              <a:t>temple</a:t>
            </a:r>
            <a:r>
              <a:rPr lang="nl-NL" dirty="0"/>
              <a:t>, </a:t>
            </a:r>
            <a:r>
              <a:rPr lang="nl-NL" dirty="0" err="1"/>
              <a:t>il</a:t>
            </a:r>
            <a:r>
              <a:rPr lang="nl-NL" dirty="0"/>
              <a:t> y a des </a:t>
            </a:r>
            <a:r>
              <a:rPr lang="nl-NL" dirty="0" err="1"/>
              <a:t>Juifs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ne </a:t>
            </a:r>
            <a:r>
              <a:rPr lang="nl-NL" dirty="0" err="1"/>
              <a:t>croient</a:t>
            </a:r>
            <a:r>
              <a:rPr lang="nl-NL" dirty="0"/>
              <a:t> pas en </a:t>
            </a:r>
            <a:r>
              <a:rPr lang="nl-NL" dirty="0" err="1"/>
              <a:t>Jésus</a:t>
            </a:r>
            <a:r>
              <a:rPr lang="nl-NL" dirty="0"/>
              <a:t> et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sont</a:t>
            </a:r>
            <a:r>
              <a:rPr lang="nl-NL" dirty="0"/>
              <a:t> des </a:t>
            </a:r>
            <a:r>
              <a:rPr lang="nl-NL" dirty="0" err="1"/>
              <a:t>ennemis</a:t>
            </a:r>
            <a:r>
              <a:rPr lang="nl-NL" dirty="0"/>
              <a:t> de Paul. </a:t>
            </a:r>
            <a:r>
              <a:rPr lang="nl-NL" dirty="0" err="1"/>
              <a:t>Ils</a:t>
            </a:r>
            <a:r>
              <a:rPr lang="nl-NL" dirty="0"/>
              <a:t> </a:t>
            </a:r>
            <a:r>
              <a:rPr lang="nl-NL" dirty="0" err="1"/>
              <a:t>excitent</a:t>
            </a:r>
            <a:r>
              <a:rPr lang="nl-NL" dirty="0"/>
              <a:t> la </a:t>
            </a:r>
            <a:r>
              <a:rPr lang="nl-NL" dirty="0" err="1"/>
              <a:t>foule</a:t>
            </a:r>
            <a:r>
              <a:rPr lang="nl-NL" dirty="0"/>
              <a:t> en </a:t>
            </a:r>
            <a:r>
              <a:rPr lang="nl-NL" dirty="0" err="1"/>
              <a:t>disant</a:t>
            </a:r>
            <a:r>
              <a:rPr lang="nl-NL" dirty="0"/>
              <a:t> que Paul </a:t>
            </a:r>
            <a:r>
              <a:rPr lang="nl-NL" dirty="0" err="1"/>
              <a:t>agit</a:t>
            </a:r>
            <a:r>
              <a:rPr lang="nl-NL" dirty="0"/>
              <a:t> </a:t>
            </a:r>
            <a:r>
              <a:rPr lang="nl-NL" dirty="0" err="1"/>
              <a:t>contre</a:t>
            </a:r>
            <a:r>
              <a:rPr lang="nl-NL" dirty="0"/>
              <a:t> </a:t>
            </a:r>
            <a:r>
              <a:rPr lang="nl-NL" dirty="0" err="1"/>
              <a:t>le</a:t>
            </a:r>
            <a:r>
              <a:rPr lang="nl-NL" dirty="0"/>
              <a:t> </a:t>
            </a:r>
            <a:r>
              <a:rPr lang="nl-NL" dirty="0" err="1"/>
              <a:t>peuple</a:t>
            </a:r>
            <a:r>
              <a:rPr lang="nl-NL" dirty="0"/>
              <a:t> </a:t>
            </a:r>
            <a:r>
              <a:rPr lang="nl-NL" dirty="0" err="1"/>
              <a:t>d’Israël</a:t>
            </a:r>
            <a:r>
              <a:rPr lang="nl-NL" dirty="0"/>
              <a:t>, </a:t>
            </a:r>
            <a:r>
              <a:rPr lang="nl-NL" dirty="0" err="1"/>
              <a:t>contre</a:t>
            </a:r>
            <a:r>
              <a:rPr lang="nl-NL" dirty="0"/>
              <a:t> la </a:t>
            </a:r>
            <a:r>
              <a:rPr lang="nl-NL" dirty="0" err="1"/>
              <a:t>loi</a:t>
            </a:r>
            <a:r>
              <a:rPr lang="nl-NL" dirty="0"/>
              <a:t> de </a:t>
            </a:r>
            <a:r>
              <a:rPr lang="nl-NL" dirty="0" err="1"/>
              <a:t>Moïse</a:t>
            </a:r>
            <a:r>
              <a:rPr lang="nl-NL" dirty="0"/>
              <a:t> et </a:t>
            </a:r>
            <a:r>
              <a:rPr lang="nl-NL" dirty="0" err="1"/>
              <a:t>contre</a:t>
            </a:r>
            <a:r>
              <a:rPr lang="nl-NL" dirty="0"/>
              <a:t> </a:t>
            </a:r>
            <a:r>
              <a:rPr lang="nl-NL" dirty="0" err="1"/>
              <a:t>le</a:t>
            </a:r>
            <a:r>
              <a:rPr lang="nl-NL" dirty="0"/>
              <a:t> </a:t>
            </a:r>
            <a:r>
              <a:rPr lang="nl-NL" dirty="0" err="1"/>
              <a:t>temple</a:t>
            </a:r>
            <a:r>
              <a:rPr lang="nl-NL" dirty="0"/>
              <a:t>. Ce </a:t>
            </a:r>
            <a:r>
              <a:rPr lang="nl-NL" dirty="0" err="1"/>
              <a:t>sont</a:t>
            </a:r>
            <a:r>
              <a:rPr lang="nl-NL" dirty="0"/>
              <a:t> des </a:t>
            </a:r>
            <a:r>
              <a:rPr lang="nl-NL" dirty="0" err="1"/>
              <a:t>mensonges</a:t>
            </a:r>
            <a:r>
              <a:rPr lang="nl-NL" dirty="0"/>
              <a:t>, mais la </a:t>
            </a:r>
            <a:r>
              <a:rPr lang="nl-NL" dirty="0" err="1"/>
              <a:t>foule</a:t>
            </a:r>
            <a:r>
              <a:rPr lang="nl-NL" dirty="0"/>
              <a:t> se </a:t>
            </a:r>
            <a:r>
              <a:rPr lang="nl-NL" dirty="0" err="1"/>
              <a:t>fâche</a:t>
            </a:r>
            <a:r>
              <a:rPr lang="nl-NL" dirty="0"/>
              <a:t> </a:t>
            </a:r>
            <a:r>
              <a:rPr lang="nl-NL" dirty="0" err="1"/>
              <a:t>quand</a:t>
            </a:r>
            <a:r>
              <a:rPr lang="nl-NL" dirty="0"/>
              <a:t> </a:t>
            </a:r>
            <a:r>
              <a:rPr lang="nl-NL" dirty="0" err="1"/>
              <a:t>même</a:t>
            </a:r>
            <a:r>
              <a:rPr lang="nl-NL" dirty="0"/>
              <a:t> et attaque Paul. Les </a:t>
            </a:r>
            <a:r>
              <a:rPr lang="nl-NL" dirty="0" err="1"/>
              <a:t>gens</a:t>
            </a:r>
            <a:r>
              <a:rPr lang="nl-NL" dirty="0"/>
              <a:t> veulent </a:t>
            </a:r>
            <a:r>
              <a:rPr lang="nl-NL" dirty="0" err="1"/>
              <a:t>même</a:t>
            </a:r>
            <a:r>
              <a:rPr lang="nl-NL" dirty="0"/>
              <a:t> </a:t>
            </a:r>
            <a:r>
              <a:rPr lang="nl-NL" dirty="0" err="1"/>
              <a:t>le</a:t>
            </a:r>
            <a:r>
              <a:rPr lang="nl-NL" dirty="0"/>
              <a:t> </a:t>
            </a:r>
            <a:r>
              <a:rPr lang="nl-NL" dirty="0" err="1"/>
              <a:t>tuer</a:t>
            </a:r>
            <a:r>
              <a:rPr lang="nl-NL" dirty="0"/>
              <a:t> !</a:t>
            </a:r>
            <a:br>
              <a:rPr lang="nl-NL" dirty="0"/>
            </a:br>
            <a:r>
              <a:rPr lang="nl-NL" dirty="0" err="1"/>
              <a:t>Actes</a:t>
            </a:r>
            <a:r>
              <a:rPr lang="nl-NL" dirty="0"/>
              <a:t> 21.27-31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4D5E5-4C68-403E-975F-610E55F542E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1924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 commandant du </a:t>
            </a:r>
            <a:r>
              <a:rPr lang="nl-NL" dirty="0" err="1"/>
              <a:t>bataillon</a:t>
            </a:r>
            <a:r>
              <a:rPr lang="nl-NL" dirty="0"/>
              <a:t> </a:t>
            </a:r>
            <a:r>
              <a:rPr lang="nl-NL" dirty="0" err="1"/>
              <a:t>romain</a:t>
            </a:r>
            <a:r>
              <a:rPr lang="nl-NL" dirty="0"/>
              <a:t> </a:t>
            </a:r>
            <a:r>
              <a:rPr lang="nl-NL" dirty="0" err="1"/>
              <a:t>apprend</a:t>
            </a:r>
            <a:r>
              <a:rPr lang="nl-NL" dirty="0"/>
              <a:t> </a:t>
            </a:r>
            <a:r>
              <a:rPr lang="nl-NL" dirty="0" err="1"/>
              <a:t>qu’il</a:t>
            </a:r>
            <a:r>
              <a:rPr lang="nl-NL" dirty="0"/>
              <a:t> y a </a:t>
            </a:r>
            <a:r>
              <a:rPr lang="nl-NL" dirty="0" err="1"/>
              <a:t>une</a:t>
            </a:r>
            <a:r>
              <a:rPr lang="nl-NL" dirty="0"/>
              <a:t> </a:t>
            </a:r>
            <a:r>
              <a:rPr lang="nl-NL" dirty="0" err="1"/>
              <a:t>bataille</a:t>
            </a:r>
            <a:r>
              <a:rPr lang="nl-NL" dirty="0"/>
              <a:t> en </a:t>
            </a:r>
            <a:r>
              <a:rPr lang="nl-NL" dirty="0" err="1"/>
              <a:t>ville</a:t>
            </a:r>
            <a:r>
              <a:rPr lang="nl-NL" dirty="0"/>
              <a:t> et </a:t>
            </a:r>
            <a:r>
              <a:rPr lang="nl-NL" dirty="0" err="1"/>
              <a:t>envoie</a:t>
            </a:r>
            <a:r>
              <a:rPr lang="nl-NL" dirty="0"/>
              <a:t> </a:t>
            </a:r>
            <a:r>
              <a:rPr lang="nl-NL" dirty="0" err="1"/>
              <a:t>ses</a:t>
            </a:r>
            <a:r>
              <a:rPr lang="nl-NL" dirty="0"/>
              <a:t> </a:t>
            </a:r>
            <a:r>
              <a:rPr lang="nl-NL" dirty="0" err="1"/>
              <a:t>soldats</a:t>
            </a:r>
            <a:r>
              <a:rPr lang="nl-NL" dirty="0"/>
              <a:t>. </a:t>
            </a:r>
            <a:r>
              <a:rPr lang="nl-NL" dirty="0" err="1"/>
              <a:t>Quand</a:t>
            </a:r>
            <a:r>
              <a:rPr lang="nl-NL" dirty="0"/>
              <a:t> les </a:t>
            </a:r>
            <a:r>
              <a:rPr lang="nl-NL" dirty="0" err="1"/>
              <a:t>soldats</a:t>
            </a:r>
            <a:r>
              <a:rPr lang="nl-NL" dirty="0"/>
              <a:t> </a:t>
            </a:r>
            <a:r>
              <a:rPr lang="nl-NL" dirty="0" err="1"/>
              <a:t>arrivent</a:t>
            </a:r>
            <a:r>
              <a:rPr lang="nl-NL" dirty="0"/>
              <a:t>, les </a:t>
            </a:r>
            <a:r>
              <a:rPr lang="nl-NL" dirty="0" err="1"/>
              <a:t>gens</a:t>
            </a:r>
            <a:r>
              <a:rPr lang="nl-NL" dirty="0"/>
              <a:t> </a:t>
            </a:r>
            <a:r>
              <a:rPr lang="nl-NL" dirty="0" err="1"/>
              <a:t>arrêtent</a:t>
            </a:r>
            <a:r>
              <a:rPr lang="nl-NL" dirty="0"/>
              <a:t> de </a:t>
            </a:r>
            <a:r>
              <a:rPr lang="nl-NL" dirty="0" err="1"/>
              <a:t>frapper</a:t>
            </a:r>
            <a:r>
              <a:rPr lang="nl-NL" dirty="0"/>
              <a:t> Paul. Les </a:t>
            </a:r>
            <a:r>
              <a:rPr lang="nl-NL" dirty="0" err="1"/>
              <a:t>soldats</a:t>
            </a:r>
            <a:r>
              <a:rPr lang="nl-NL" dirty="0"/>
              <a:t> </a:t>
            </a:r>
            <a:r>
              <a:rPr lang="nl-NL" dirty="0" err="1"/>
              <a:t>amènent</a:t>
            </a:r>
            <a:r>
              <a:rPr lang="nl-NL" dirty="0"/>
              <a:t> Paul au commandant. Paul </a:t>
            </a:r>
            <a:r>
              <a:rPr lang="nl-NL" dirty="0" err="1"/>
              <a:t>demande</a:t>
            </a:r>
            <a:r>
              <a:rPr lang="nl-NL" dirty="0"/>
              <a:t> au commandant </a:t>
            </a:r>
            <a:r>
              <a:rPr lang="nl-NL" dirty="0" err="1"/>
              <a:t>s’il</a:t>
            </a:r>
            <a:r>
              <a:rPr lang="nl-NL" dirty="0"/>
              <a:t> peut </a:t>
            </a:r>
            <a:r>
              <a:rPr lang="nl-NL" dirty="0" err="1"/>
              <a:t>parler</a:t>
            </a:r>
            <a:r>
              <a:rPr lang="nl-NL" dirty="0"/>
              <a:t> à la </a:t>
            </a:r>
            <a:r>
              <a:rPr lang="nl-NL" dirty="0" err="1"/>
              <a:t>foule</a:t>
            </a:r>
            <a:r>
              <a:rPr lang="nl-NL" dirty="0"/>
              <a:t> </a:t>
            </a:r>
            <a:r>
              <a:rPr lang="nl-NL" dirty="0" err="1"/>
              <a:t>avant</a:t>
            </a:r>
            <a:r>
              <a:rPr lang="nl-NL" dirty="0"/>
              <a:t> </a:t>
            </a:r>
            <a:r>
              <a:rPr lang="nl-NL" dirty="0" err="1"/>
              <a:t>d’être</a:t>
            </a:r>
            <a:r>
              <a:rPr lang="nl-NL" dirty="0"/>
              <a:t> mis en prison. Le commandant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d’accord</a:t>
            </a:r>
            <a:r>
              <a:rPr lang="nl-NL" dirty="0"/>
              <a:t>. </a:t>
            </a:r>
            <a:r>
              <a:rPr lang="nl-NL" dirty="0" err="1"/>
              <a:t>Ainsi</a:t>
            </a:r>
            <a:r>
              <a:rPr lang="nl-NL" dirty="0"/>
              <a:t>, Paul peut </a:t>
            </a:r>
            <a:r>
              <a:rPr lang="nl-NL" dirty="0" err="1"/>
              <a:t>raconter</a:t>
            </a:r>
            <a:r>
              <a:rPr lang="nl-NL" dirty="0"/>
              <a:t> à </a:t>
            </a:r>
            <a:r>
              <a:rPr lang="nl-NL" dirty="0" err="1"/>
              <a:t>tous</a:t>
            </a:r>
            <a:r>
              <a:rPr lang="nl-NL" dirty="0"/>
              <a:t> ces </a:t>
            </a:r>
            <a:r>
              <a:rPr lang="nl-NL" dirty="0" err="1"/>
              <a:t>gens</a:t>
            </a:r>
            <a:r>
              <a:rPr lang="nl-NL" dirty="0"/>
              <a:t> </a:t>
            </a:r>
            <a:r>
              <a:rPr lang="nl-NL" dirty="0" err="1"/>
              <a:t>comment</a:t>
            </a:r>
            <a:r>
              <a:rPr lang="nl-NL" dirty="0"/>
              <a:t> </a:t>
            </a:r>
            <a:r>
              <a:rPr lang="nl-NL" dirty="0" err="1"/>
              <a:t>il</a:t>
            </a:r>
            <a:r>
              <a:rPr lang="nl-NL" dirty="0"/>
              <a:t> a rencontré </a:t>
            </a:r>
            <a:r>
              <a:rPr lang="nl-NL" dirty="0" err="1"/>
              <a:t>Jésus</a:t>
            </a:r>
            <a:r>
              <a:rPr lang="nl-NL" dirty="0"/>
              <a:t> </a:t>
            </a:r>
            <a:r>
              <a:rPr lang="nl-NL" dirty="0" err="1"/>
              <a:t>sur</a:t>
            </a:r>
            <a:r>
              <a:rPr lang="nl-NL" dirty="0"/>
              <a:t> </a:t>
            </a:r>
            <a:r>
              <a:rPr lang="nl-NL" dirty="0" err="1"/>
              <a:t>le</a:t>
            </a:r>
            <a:r>
              <a:rPr lang="nl-NL" dirty="0"/>
              <a:t> </a:t>
            </a:r>
            <a:r>
              <a:rPr lang="nl-NL" dirty="0" err="1"/>
              <a:t>chemin</a:t>
            </a:r>
            <a:r>
              <a:rPr lang="nl-NL" dirty="0"/>
              <a:t> de </a:t>
            </a:r>
            <a:r>
              <a:rPr lang="nl-NL" dirty="0" err="1"/>
              <a:t>Damas</a:t>
            </a:r>
            <a:r>
              <a:rPr lang="nl-NL" dirty="0"/>
              <a:t> et </a:t>
            </a:r>
            <a:r>
              <a:rPr lang="nl-NL" dirty="0" err="1"/>
              <a:t>comment</a:t>
            </a:r>
            <a:r>
              <a:rPr lang="nl-NL" dirty="0"/>
              <a:t> </a:t>
            </a:r>
            <a:r>
              <a:rPr lang="nl-NL" dirty="0" err="1"/>
              <a:t>il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devenu</a:t>
            </a:r>
            <a:r>
              <a:rPr lang="nl-NL" dirty="0"/>
              <a:t> </a:t>
            </a:r>
            <a:r>
              <a:rPr lang="nl-NL" dirty="0" err="1"/>
              <a:t>chrétien</a:t>
            </a:r>
            <a:r>
              <a:rPr lang="nl-NL" dirty="0"/>
              <a:t>. Te </a:t>
            </a:r>
            <a:r>
              <a:rPr lang="nl-NL" dirty="0" err="1"/>
              <a:t>rappelles</a:t>
            </a:r>
            <a:r>
              <a:rPr lang="nl-NL" dirty="0"/>
              <a:t>-tu de </a:t>
            </a:r>
            <a:r>
              <a:rPr lang="nl-NL" dirty="0" err="1"/>
              <a:t>cette</a:t>
            </a:r>
            <a:r>
              <a:rPr lang="nl-NL" dirty="0"/>
              <a:t> </a:t>
            </a:r>
            <a:r>
              <a:rPr lang="nl-NL" dirty="0" err="1"/>
              <a:t>histoire</a:t>
            </a:r>
            <a:r>
              <a:rPr lang="nl-NL" dirty="0"/>
              <a:t> ?</a:t>
            </a:r>
            <a:br>
              <a:rPr lang="nl-NL" dirty="0"/>
            </a:br>
            <a:r>
              <a:rPr lang="nl-NL" dirty="0" err="1"/>
              <a:t>Actes</a:t>
            </a:r>
            <a:r>
              <a:rPr lang="nl-NL" dirty="0"/>
              <a:t> 21.32-22.23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4D5E5-4C68-403E-975F-610E55F542E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2657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 commandant </a:t>
            </a:r>
            <a:r>
              <a:rPr lang="nl-NL" dirty="0" err="1"/>
              <a:t>romain</a:t>
            </a:r>
            <a:r>
              <a:rPr lang="nl-NL" dirty="0"/>
              <a:t> </a:t>
            </a:r>
            <a:r>
              <a:rPr lang="nl-NL" dirty="0" err="1"/>
              <a:t>veut</a:t>
            </a:r>
            <a:r>
              <a:rPr lang="nl-NL" dirty="0"/>
              <a:t> </a:t>
            </a:r>
            <a:r>
              <a:rPr lang="nl-NL" dirty="0" err="1"/>
              <a:t>savoir</a:t>
            </a:r>
            <a:r>
              <a:rPr lang="nl-NL" dirty="0"/>
              <a:t> </a:t>
            </a:r>
            <a:r>
              <a:rPr lang="nl-NL" dirty="0" err="1"/>
              <a:t>pourquoi</a:t>
            </a:r>
            <a:r>
              <a:rPr lang="nl-NL" dirty="0"/>
              <a:t> </a:t>
            </a:r>
            <a:r>
              <a:rPr lang="nl-NL" dirty="0" err="1"/>
              <a:t>exactement</a:t>
            </a:r>
            <a:r>
              <a:rPr lang="nl-NL" dirty="0"/>
              <a:t> les </a:t>
            </a:r>
            <a:r>
              <a:rPr lang="nl-NL" dirty="0" err="1"/>
              <a:t>Juifs</a:t>
            </a:r>
            <a:r>
              <a:rPr lang="nl-NL" dirty="0"/>
              <a:t> </a:t>
            </a:r>
            <a:r>
              <a:rPr lang="nl-NL" dirty="0" err="1"/>
              <a:t>sont</a:t>
            </a:r>
            <a:r>
              <a:rPr lang="nl-NL" dirty="0"/>
              <a:t> si </a:t>
            </a:r>
            <a:r>
              <a:rPr lang="nl-NL" dirty="0" err="1"/>
              <a:t>fâchés</a:t>
            </a:r>
            <a:r>
              <a:rPr lang="nl-NL" dirty="0"/>
              <a:t> </a:t>
            </a:r>
            <a:r>
              <a:rPr lang="nl-NL" dirty="0" err="1"/>
              <a:t>contre</a:t>
            </a:r>
            <a:r>
              <a:rPr lang="nl-NL" dirty="0"/>
              <a:t> Paul. </a:t>
            </a:r>
            <a:r>
              <a:rPr lang="nl-NL" dirty="0" err="1"/>
              <a:t>C’est</a:t>
            </a:r>
            <a:r>
              <a:rPr lang="nl-NL" dirty="0"/>
              <a:t> </a:t>
            </a:r>
            <a:r>
              <a:rPr lang="nl-NL" dirty="0" err="1"/>
              <a:t>pourquoi</a:t>
            </a:r>
            <a:r>
              <a:rPr lang="nl-NL" dirty="0"/>
              <a:t> </a:t>
            </a:r>
            <a:r>
              <a:rPr lang="nl-NL" dirty="0" err="1"/>
              <a:t>le</a:t>
            </a:r>
            <a:r>
              <a:rPr lang="nl-NL" dirty="0"/>
              <a:t> </a:t>
            </a:r>
            <a:r>
              <a:rPr lang="nl-NL" dirty="0" err="1"/>
              <a:t>lendemain</a:t>
            </a:r>
            <a:r>
              <a:rPr lang="nl-NL" dirty="0"/>
              <a:t>, </a:t>
            </a:r>
            <a:r>
              <a:rPr lang="nl-NL" dirty="0" err="1"/>
              <a:t>il</a:t>
            </a:r>
            <a:r>
              <a:rPr lang="nl-NL" dirty="0"/>
              <a:t> fait </a:t>
            </a:r>
            <a:r>
              <a:rPr lang="nl-NL" dirty="0" err="1"/>
              <a:t>venir</a:t>
            </a:r>
            <a:r>
              <a:rPr lang="nl-NL" dirty="0"/>
              <a:t> les </a:t>
            </a:r>
            <a:r>
              <a:rPr lang="nl-NL" dirty="0" err="1"/>
              <a:t>Juifs</a:t>
            </a:r>
            <a:r>
              <a:rPr lang="nl-NL" dirty="0"/>
              <a:t> les plus importants pour lui </a:t>
            </a:r>
            <a:r>
              <a:rPr lang="nl-NL" dirty="0" err="1"/>
              <a:t>expliquer</a:t>
            </a:r>
            <a:r>
              <a:rPr lang="nl-NL" dirty="0"/>
              <a:t> </a:t>
            </a:r>
            <a:r>
              <a:rPr lang="nl-NL" dirty="0" err="1"/>
              <a:t>le</a:t>
            </a:r>
            <a:r>
              <a:rPr lang="nl-NL" dirty="0"/>
              <a:t> </a:t>
            </a:r>
            <a:r>
              <a:rPr lang="nl-NL" dirty="0" err="1"/>
              <a:t>problème</a:t>
            </a:r>
            <a:r>
              <a:rPr lang="nl-NL" dirty="0"/>
              <a:t>. Paul peut </a:t>
            </a:r>
            <a:r>
              <a:rPr lang="nl-NL" dirty="0" err="1"/>
              <a:t>parler</a:t>
            </a:r>
            <a:r>
              <a:rPr lang="nl-NL" dirty="0"/>
              <a:t> en premier. </a:t>
            </a:r>
            <a:r>
              <a:rPr lang="nl-NL" dirty="0" err="1"/>
              <a:t>Il</a:t>
            </a:r>
            <a:r>
              <a:rPr lang="nl-NL" dirty="0"/>
              <a:t> </a:t>
            </a:r>
            <a:r>
              <a:rPr lang="nl-NL" dirty="0" err="1"/>
              <a:t>explique</a:t>
            </a:r>
            <a:r>
              <a:rPr lang="nl-NL" dirty="0"/>
              <a:t> </a:t>
            </a:r>
            <a:r>
              <a:rPr lang="nl-NL" dirty="0" err="1"/>
              <a:t>qu’il</a:t>
            </a:r>
            <a:r>
              <a:rPr lang="nl-NL" dirty="0"/>
              <a:t> a </a:t>
            </a:r>
            <a:r>
              <a:rPr lang="nl-NL" dirty="0" err="1"/>
              <a:t>toujours</a:t>
            </a:r>
            <a:r>
              <a:rPr lang="nl-NL" dirty="0"/>
              <a:t> </a:t>
            </a:r>
            <a:r>
              <a:rPr lang="nl-NL" dirty="0" err="1"/>
              <a:t>servi</a:t>
            </a:r>
            <a:r>
              <a:rPr lang="nl-NL" dirty="0"/>
              <a:t> </a:t>
            </a:r>
            <a:r>
              <a:rPr lang="nl-NL" dirty="0" err="1"/>
              <a:t>Dieu</a:t>
            </a:r>
            <a:r>
              <a:rPr lang="nl-NL" dirty="0"/>
              <a:t>. Mais </a:t>
            </a:r>
            <a:r>
              <a:rPr lang="nl-NL" dirty="0" err="1"/>
              <a:t>quand</a:t>
            </a:r>
            <a:r>
              <a:rPr lang="nl-NL" dirty="0"/>
              <a:t> </a:t>
            </a:r>
            <a:r>
              <a:rPr lang="nl-NL" dirty="0" err="1"/>
              <a:t>il</a:t>
            </a:r>
            <a:r>
              <a:rPr lang="nl-NL" dirty="0"/>
              <a:t> </a:t>
            </a:r>
            <a:r>
              <a:rPr lang="nl-NL" dirty="0" err="1"/>
              <a:t>parle</a:t>
            </a:r>
            <a:r>
              <a:rPr lang="nl-NL" dirty="0"/>
              <a:t> de la </a:t>
            </a:r>
            <a:r>
              <a:rPr lang="nl-NL" dirty="0" err="1"/>
              <a:t>résurrection</a:t>
            </a:r>
            <a:r>
              <a:rPr lang="nl-NL" dirty="0"/>
              <a:t>, les </a:t>
            </a:r>
            <a:r>
              <a:rPr lang="nl-NL" dirty="0" err="1"/>
              <a:t>Juifs</a:t>
            </a:r>
            <a:r>
              <a:rPr lang="nl-NL" dirty="0"/>
              <a:t> </a:t>
            </a:r>
            <a:r>
              <a:rPr lang="nl-NL" dirty="0" err="1"/>
              <a:t>commencent</a:t>
            </a:r>
            <a:r>
              <a:rPr lang="nl-NL" dirty="0"/>
              <a:t> à se </a:t>
            </a:r>
            <a:r>
              <a:rPr lang="nl-NL" dirty="0" err="1"/>
              <a:t>disputer</a:t>
            </a:r>
            <a:r>
              <a:rPr lang="nl-NL" dirty="0"/>
              <a:t> </a:t>
            </a:r>
            <a:r>
              <a:rPr lang="nl-NL" dirty="0" err="1"/>
              <a:t>entre</a:t>
            </a:r>
            <a:r>
              <a:rPr lang="nl-NL" dirty="0"/>
              <a:t> </a:t>
            </a:r>
            <a:r>
              <a:rPr lang="nl-NL" dirty="0" err="1"/>
              <a:t>eux</a:t>
            </a:r>
            <a:r>
              <a:rPr lang="nl-NL" dirty="0"/>
              <a:t>. </a:t>
            </a:r>
            <a:r>
              <a:rPr lang="nl-NL" dirty="0" err="1"/>
              <a:t>Il</a:t>
            </a:r>
            <a:r>
              <a:rPr lang="nl-NL" dirty="0"/>
              <a:t> y en a </a:t>
            </a:r>
            <a:r>
              <a:rPr lang="nl-NL" dirty="0" err="1"/>
              <a:t>qui</a:t>
            </a:r>
            <a:r>
              <a:rPr lang="nl-NL" dirty="0"/>
              <a:t> ne </a:t>
            </a:r>
            <a:r>
              <a:rPr lang="nl-NL" dirty="0" err="1"/>
              <a:t>croient</a:t>
            </a:r>
            <a:r>
              <a:rPr lang="nl-NL" dirty="0"/>
              <a:t> pas à la </a:t>
            </a:r>
            <a:r>
              <a:rPr lang="nl-NL" dirty="0" err="1"/>
              <a:t>résurrection</a:t>
            </a:r>
            <a:r>
              <a:rPr lang="nl-NL" dirty="0"/>
              <a:t>. La </a:t>
            </a:r>
            <a:r>
              <a:rPr lang="nl-NL" dirty="0" err="1"/>
              <a:t>dispute</a:t>
            </a:r>
            <a:r>
              <a:rPr lang="nl-NL" dirty="0"/>
              <a:t> </a:t>
            </a:r>
            <a:r>
              <a:rPr lang="nl-NL" dirty="0" err="1"/>
              <a:t>devient</a:t>
            </a:r>
            <a:r>
              <a:rPr lang="nl-NL" dirty="0"/>
              <a:t> si violente que </a:t>
            </a:r>
            <a:r>
              <a:rPr lang="nl-NL" dirty="0" err="1"/>
              <a:t>le</a:t>
            </a:r>
            <a:r>
              <a:rPr lang="nl-NL" dirty="0"/>
              <a:t> commandant a peur pour Paul. </a:t>
            </a:r>
            <a:r>
              <a:rPr lang="nl-NL" dirty="0" err="1"/>
              <a:t>Alors</a:t>
            </a:r>
            <a:r>
              <a:rPr lang="nl-NL" dirty="0"/>
              <a:t>, </a:t>
            </a:r>
            <a:r>
              <a:rPr lang="nl-NL" dirty="0" err="1"/>
              <a:t>il</a:t>
            </a:r>
            <a:r>
              <a:rPr lang="nl-NL" dirty="0"/>
              <a:t> fait </a:t>
            </a:r>
            <a:r>
              <a:rPr lang="nl-NL" dirty="0" err="1"/>
              <a:t>ramener</a:t>
            </a:r>
            <a:r>
              <a:rPr lang="nl-NL" dirty="0"/>
              <a:t> Paul à sa </a:t>
            </a:r>
            <a:r>
              <a:rPr lang="nl-NL" dirty="0" err="1"/>
              <a:t>cellule</a:t>
            </a:r>
            <a:r>
              <a:rPr lang="nl-NL" dirty="0"/>
              <a:t>.</a:t>
            </a:r>
            <a:br>
              <a:rPr lang="nl-NL" dirty="0"/>
            </a:br>
            <a:r>
              <a:rPr lang="nl-NL" dirty="0" err="1"/>
              <a:t>Actes</a:t>
            </a:r>
            <a:r>
              <a:rPr lang="nl-NL" dirty="0"/>
              <a:t> 22.30-23.10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4D5E5-4C68-403E-975F-610E55F542E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2915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Pendant la nuit, </a:t>
            </a:r>
            <a:r>
              <a:rPr lang="nl-NL" dirty="0" err="1"/>
              <a:t>le</a:t>
            </a:r>
            <a:r>
              <a:rPr lang="nl-NL" dirty="0"/>
              <a:t> Seigneur </a:t>
            </a:r>
            <a:r>
              <a:rPr lang="nl-NL" dirty="0" err="1"/>
              <a:t>apparaît</a:t>
            </a:r>
            <a:r>
              <a:rPr lang="nl-NL" dirty="0"/>
              <a:t> à Paul pour </a:t>
            </a:r>
            <a:r>
              <a:rPr lang="nl-NL" dirty="0" err="1"/>
              <a:t>l’encourager</a:t>
            </a:r>
            <a:r>
              <a:rPr lang="nl-NL" dirty="0"/>
              <a:t> dans </a:t>
            </a:r>
            <a:r>
              <a:rPr lang="nl-NL" dirty="0" err="1"/>
              <a:t>cette</a:t>
            </a:r>
            <a:r>
              <a:rPr lang="nl-NL" dirty="0"/>
              <a:t> </a:t>
            </a:r>
            <a:r>
              <a:rPr lang="nl-NL" dirty="0" err="1"/>
              <a:t>situation</a:t>
            </a:r>
            <a:r>
              <a:rPr lang="nl-NL" dirty="0"/>
              <a:t> </a:t>
            </a:r>
            <a:r>
              <a:rPr lang="nl-NL" dirty="0" err="1"/>
              <a:t>difficile</a:t>
            </a:r>
            <a:r>
              <a:rPr lang="nl-NL" dirty="0"/>
              <a:t>. Le Seigneur dit : “Courage ! Tu as </a:t>
            </a:r>
            <a:r>
              <a:rPr lang="nl-NL" dirty="0" err="1"/>
              <a:t>témoigné</a:t>
            </a:r>
            <a:r>
              <a:rPr lang="nl-NL" dirty="0"/>
              <a:t> de </a:t>
            </a:r>
            <a:r>
              <a:rPr lang="nl-NL" dirty="0" err="1"/>
              <a:t>moi</a:t>
            </a:r>
            <a:r>
              <a:rPr lang="nl-NL" dirty="0"/>
              <a:t> </a:t>
            </a:r>
            <a:r>
              <a:rPr lang="nl-NL" dirty="0" err="1"/>
              <a:t>ici</a:t>
            </a:r>
            <a:r>
              <a:rPr lang="nl-NL" dirty="0"/>
              <a:t> à Jérusalem, et </a:t>
            </a:r>
            <a:r>
              <a:rPr lang="nl-NL" dirty="0" err="1"/>
              <a:t>il</a:t>
            </a:r>
            <a:r>
              <a:rPr lang="nl-NL" dirty="0"/>
              <a:t> </a:t>
            </a:r>
            <a:r>
              <a:rPr lang="nl-NL" dirty="0" err="1"/>
              <a:t>faut</a:t>
            </a:r>
            <a:r>
              <a:rPr lang="nl-NL" dirty="0"/>
              <a:t> que tu </a:t>
            </a:r>
            <a:r>
              <a:rPr lang="nl-NL" dirty="0" err="1"/>
              <a:t>témoignes</a:t>
            </a:r>
            <a:r>
              <a:rPr lang="nl-NL" dirty="0"/>
              <a:t> de </a:t>
            </a:r>
            <a:r>
              <a:rPr lang="nl-NL" dirty="0" err="1"/>
              <a:t>moi</a:t>
            </a:r>
            <a:r>
              <a:rPr lang="nl-NL" dirty="0"/>
              <a:t> à Rome </a:t>
            </a:r>
            <a:r>
              <a:rPr lang="nl-NL" dirty="0" err="1"/>
              <a:t>aussi</a:t>
            </a:r>
            <a:r>
              <a:rPr lang="nl-NL" dirty="0"/>
              <a:t>.”</a:t>
            </a:r>
            <a:br>
              <a:rPr lang="nl-NL" dirty="0"/>
            </a:br>
            <a:r>
              <a:rPr lang="nl-NL" dirty="0" err="1"/>
              <a:t>Actes</a:t>
            </a:r>
            <a:r>
              <a:rPr lang="nl-NL" dirty="0"/>
              <a:t> 23.11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4D5E5-4C68-403E-975F-610E55F542E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3540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Les </a:t>
            </a:r>
            <a:r>
              <a:rPr lang="nl-NL" dirty="0" err="1"/>
              <a:t>Juifs</a:t>
            </a:r>
            <a:r>
              <a:rPr lang="nl-NL" dirty="0"/>
              <a:t> </a:t>
            </a:r>
            <a:r>
              <a:rPr lang="nl-NL" dirty="0" err="1"/>
              <a:t>forment</a:t>
            </a:r>
            <a:r>
              <a:rPr lang="nl-NL" dirty="0"/>
              <a:t> </a:t>
            </a:r>
            <a:r>
              <a:rPr lang="nl-NL" dirty="0" err="1"/>
              <a:t>un</a:t>
            </a:r>
            <a:r>
              <a:rPr lang="nl-NL" dirty="0"/>
              <a:t> complot. </a:t>
            </a:r>
            <a:r>
              <a:rPr lang="nl-NL" dirty="0" err="1"/>
              <a:t>Ils</a:t>
            </a:r>
            <a:r>
              <a:rPr lang="nl-NL" dirty="0"/>
              <a:t> veulent </a:t>
            </a:r>
            <a:r>
              <a:rPr lang="nl-NL" dirty="0" err="1"/>
              <a:t>absolument</a:t>
            </a:r>
            <a:r>
              <a:rPr lang="nl-NL" dirty="0"/>
              <a:t> </a:t>
            </a:r>
            <a:r>
              <a:rPr lang="nl-NL" dirty="0" err="1"/>
              <a:t>tuer</a:t>
            </a:r>
            <a:r>
              <a:rPr lang="nl-NL" dirty="0"/>
              <a:t> Paul. </a:t>
            </a:r>
            <a:r>
              <a:rPr lang="nl-NL" dirty="0" err="1"/>
              <a:t>Ils</a:t>
            </a:r>
            <a:r>
              <a:rPr lang="nl-NL" dirty="0"/>
              <a:t> </a:t>
            </a:r>
            <a:r>
              <a:rPr lang="nl-NL" dirty="0" err="1"/>
              <a:t>préparent</a:t>
            </a:r>
            <a:r>
              <a:rPr lang="nl-NL" dirty="0"/>
              <a:t> </a:t>
            </a:r>
            <a:r>
              <a:rPr lang="nl-NL" dirty="0" err="1"/>
              <a:t>un</a:t>
            </a:r>
            <a:r>
              <a:rPr lang="nl-NL" dirty="0"/>
              <a:t> </a:t>
            </a:r>
            <a:r>
              <a:rPr lang="nl-NL" dirty="0" err="1"/>
              <a:t>piège</a:t>
            </a:r>
            <a:r>
              <a:rPr lang="nl-NL" dirty="0"/>
              <a:t> : </a:t>
            </a:r>
            <a:r>
              <a:rPr lang="nl-NL" dirty="0" err="1"/>
              <a:t>ils</a:t>
            </a:r>
            <a:r>
              <a:rPr lang="nl-NL" dirty="0"/>
              <a:t> </a:t>
            </a:r>
            <a:r>
              <a:rPr lang="nl-NL" dirty="0" err="1"/>
              <a:t>demanderont</a:t>
            </a:r>
            <a:r>
              <a:rPr lang="nl-NL" dirty="0"/>
              <a:t> au commandant de </a:t>
            </a:r>
            <a:r>
              <a:rPr lang="nl-NL" dirty="0" err="1"/>
              <a:t>pouvoir</a:t>
            </a:r>
            <a:r>
              <a:rPr lang="nl-NL" dirty="0"/>
              <a:t> </a:t>
            </a:r>
            <a:r>
              <a:rPr lang="nl-NL" dirty="0" err="1"/>
              <a:t>interroger</a:t>
            </a:r>
            <a:r>
              <a:rPr lang="nl-NL" dirty="0"/>
              <a:t> Paul et </a:t>
            </a:r>
            <a:r>
              <a:rPr lang="nl-NL" dirty="0" err="1"/>
              <a:t>quand</a:t>
            </a:r>
            <a:r>
              <a:rPr lang="nl-NL" dirty="0"/>
              <a:t> Paul sera </a:t>
            </a:r>
            <a:r>
              <a:rPr lang="nl-NL" dirty="0" err="1"/>
              <a:t>transporté</a:t>
            </a:r>
            <a:r>
              <a:rPr lang="nl-NL" dirty="0"/>
              <a:t> pour </a:t>
            </a:r>
            <a:r>
              <a:rPr lang="nl-NL" dirty="0" err="1"/>
              <a:t>cette</a:t>
            </a:r>
            <a:r>
              <a:rPr lang="nl-NL" dirty="0"/>
              <a:t> </a:t>
            </a:r>
            <a:r>
              <a:rPr lang="nl-NL" dirty="0" err="1"/>
              <a:t>interrogation</a:t>
            </a:r>
            <a:r>
              <a:rPr lang="nl-NL" dirty="0"/>
              <a:t>, </a:t>
            </a:r>
            <a:r>
              <a:rPr lang="nl-NL" dirty="0" err="1"/>
              <a:t>ils</a:t>
            </a:r>
            <a:r>
              <a:rPr lang="nl-NL" dirty="0"/>
              <a:t> </a:t>
            </a:r>
            <a:r>
              <a:rPr lang="nl-NL" dirty="0" err="1"/>
              <a:t>le</a:t>
            </a:r>
            <a:r>
              <a:rPr lang="nl-NL" dirty="0"/>
              <a:t> </a:t>
            </a:r>
            <a:r>
              <a:rPr lang="nl-NL" dirty="0" err="1"/>
              <a:t>prendront</a:t>
            </a:r>
            <a:r>
              <a:rPr lang="nl-NL" dirty="0"/>
              <a:t> en </a:t>
            </a:r>
            <a:r>
              <a:rPr lang="nl-NL" dirty="0" err="1"/>
              <a:t>embuscade</a:t>
            </a:r>
            <a:r>
              <a:rPr lang="nl-NL" dirty="0"/>
              <a:t> pour </a:t>
            </a:r>
            <a:r>
              <a:rPr lang="nl-NL" dirty="0" err="1"/>
              <a:t>le</a:t>
            </a:r>
            <a:r>
              <a:rPr lang="nl-NL" dirty="0"/>
              <a:t> </a:t>
            </a:r>
            <a:r>
              <a:rPr lang="nl-NL" dirty="0" err="1"/>
              <a:t>tuer</a:t>
            </a:r>
            <a:r>
              <a:rPr lang="nl-NL" dirty="0"/>
              <a:t>. Mais </a:t>
            </a:r>
            <a:r>
              <a:rPr lang="nl-NL" dirty="0" err="1"/>
              <a:t>le</a:t>
            </a:r>
            <a:r>
              <a:rPr lang="nl-NL" dirty="0"/>
              <a:t> </a:t>
            </a:r>
            <a:r>
              <a:rPr lang="nl-NL" dirty="0" err="1"/>
              <a:t>neveu</a:t>
            </a:r>
            <a:r>
              <a:rPr lang="nl-NL" dirty="0"/>
              <a:t> de Paul a </a:t>
            </a:r>
            <a:r>
              <a:rPr lang="nl-NL" dirty="0" err="1"/>
              <a:t>tout</a:t>
            </a:r>
            <a:r>
              <a:rPr lang="nl-NL" dirty="0"/>
              <a:t> </a:t>
            </a:r>
            <a:r>
              <a:rPr lang="nl-NL" dirty="0" err="1"/>
              <a:t>entendu</a:t>
            </a:r>
            <a:r>
              <a:rPr lang="nl-NL" dirty="0"/>
              <a:t> !</a:t>
            </a:r>
            <a:br>
              <a:rPr lang="nl-NL" dirty="0"/>
            </a:br>
            <a:r>
              <a:rPr lang="nl-NL" dirty="0" err="1"/>
              <a:t>Actes</a:t>
            </a:r>
            <a:r>
              <a:rPr lang="nl-NL" dirty="0"/>
              <a:t> 23.12-16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4D5E5-4C68-403E-975F-610E55F542E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1962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 </a:t>
            </a:r>
            <a:r>
              <a:rPr lang="nl-NL" dirty="0" err="1"/>
              <a:t>neveu</a:t>
            </a:r>
            <a:r>
              <a:rPr lang="nl-NL" dirty="0"/>
              <a:t> de Paul va </a:t>
            </a:r>
            <a:r>
              <a:rPr lang="nl-NL" dirty="0" err="1"/>
              <a:t>vite</a:t>
            </a:r>
            <a:r>
              <a:rPr lang="nl-NL" dirty="0"/>
              <a:t> </a:t>
            </a:r>
            <a:r>
              <a:rPr lang="nl-NL" dirty="0" err="1"/>
              <a:t>voir</a:t>
            </a:r>
            <a:r>
              <a:rPr lang="nl-NL" dirty="0"/>
              <a:t> </a:t>
            </a:r>
            <a:r>
              <a:rPr lang="nl-NL" dirty="0" err="1"/>
              <a:t>le</a:t>
            </a:r>
            <a:r>
              <a:rPr lang="nl-NL" dirty="0"/>
              <a:t> commandant et lui </a:t>
            </a:r>
            <a:r>
              <a:rPr lang="nl-NL" dirty="0" err="1"/>
              <a:t>explique</a:t>
            </a:r>
            <a:r>
              <a:rPr lang="nl-NL" dirty="0"/>
              <a:t> que les </a:t>
            </a:r>
            <a:r>
              <a:rPr lang="nl-NL" dirty="0" err="1"/>
              <a:t>Juifs</a:t>
            </a:r>
            <a:r>
              <a:rPr lang="nl-NL" dirty="0"/>
              <a:t> </a:t>
            </a:r>
            <a:r>
              <a:rPr lang="nl-NL" dirty="0" err="1"/>
              <a:t>préparent</a:t>
            </a:r>
            <a:r>
              <a:rPr lang="nl-NL" dirty="0"/>
              <a:t> </a:t>
            </a:r>
            <a:r>
              <a:rPr lang="nl-NL" dirty="0" err="1"/>
              <a:t>un</a:t>
            </a:r>
            <a:r>
              <a:rPr lang="nl-NL" dirty="0"/>
              <a:t> </a:t>
            </a:r>
            <a:r>
              <a:rPr lang="nl-NL" dirty="0" err="1"/>
              <a:t>piège</a:t>
            </a:r>
            <a:r>
              <a:rPr lang="nl-NL" dirty="0"/>
              <a:t> pour </a:t>
            </a:r>
            <a:r>
              <a:rPr lang="nl-NL" dirty="0" err="1"/>
              <a:t>tuer</a:t>
            </a:r>
            <a:r>
              <a:rPr lang="nl-NL" dirty="0"/>
              <a:t> Paul. Le commandant </a:t>
            </a:r>
            <a:r>
              <a:rPr lang="nl-NL" dirty="0" err="1"/>
              <a:t>croit</a:t>
            </a:r>
            <a:r>
              <a:rPr lang="nl-NL" dirty="0"/>
              <a:t> </a:t>
            </a:r>
            <a:r>
              <a:rPr lang="nl-NL" dirty="0" err="1"/>
              <a:t>ce</a:t>
            </a:r>
            <a:r>
              <a:rPr lang="nl-NL" dirty="0"/>
              <a:t> que dit </a:t>
            </a:r>
            <a:r>
              <a:rPr lang="nl-NL" dirty="0" err="1"/>
              <a:t>le</a:t>
            </a:r>
            <a:r>
              <a:rPr lang="nl-NL" dirty="0"/>
              <a:t> garçon. </a:t>
            </a:r>
            <a:br>
              <a:rPr lang="nl-NL" dirty="0"/>
            </a:br>
            <a:r>
              <a:rPr lang="nl-NL" dirty="0" err="1"/>
              <a:t>Actes</a:t>
            </a:r>
            <a:r>
              <a:rPr lang="nl-NL" dirty="0"/>
              <a:t> 23.16-22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4D5E5-4C68-403E-975F-610E55F542E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1586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Pour </a:t>
            </a:r>
            <a:r>
              <a:rPr lang="nl-NL" dirty="0" err="1"/>
              <a:t>protèger</a:t>
            </a:r>
            <a:r>
              <a:rPr lang="nl-NL" dirty="0"/>
              <a:t> Paul, </a:t>
            </a:r>
            <a:r>
              <a:rPr lang="nl-NL" dirty="0" err="1"/>
              <a:t>le</a:t>
            </a:r>
            <a:r>
              <a:rPr lang="nl-NL" dirty="0"/>
              <a:t> commandant </a:t>
            </a:r>
            <a:r>
              <a:rPr lang="nl-NL" dirty="0" err="1"/>
              <a:t>le</a:t>
            </a:r>
            <a:r>
              <a:rPr lang="nl-NL" dirty="0"/>
              <a:t> fait </a:t>
            </a:r>
            <a:r>
              <a:rPr lang="nl-NL" dirty="0" err="1"/>
              <a:t>amener</a:t>
            </a:r>
            <a:r>
              <a:rPr lang="nl-NL" dirty="0"/>
              <a:t> à </a:t>
            </a:r>
            <a:r>
              <a:rPr lang="nl-NL" dirty="0" err="1"/>
              <a:t>une</a:t>
            </a:r>
            <a:r>
              <a:rPr lang="nl-NL" dirty="0"/>
              <a:t> </a:t>
            </a:r>
            <a:r>
              <a:rPr lang="nl-NL" dirty="0" err="1"/>
              <a:t>autre</a:t>
            </a:r>
            <a:r>
              <a:rPr lang="nl-NL" dirty="0"/>
              <a:t> </a:t>
            </a:r>
            <a:r>
              <a:rPr lang="nl-NL" dirty="0" err="1"/>
              <a:t>ville</a:t>
            </a:r>
            <a:r>
              <a:rPr lang="nl-NL" dirty="0"/>
              <a:t> pendant la nuit. Beaucoup de </a:t>
            </a:r>
            <a:r>
              <a:rPr lang="nl-NL" dirty="0" err="1"/>
              <a:t>soldats</a:t>
            </a:r>
            <a:r>
              <a:rPr lang="nl-NL" dirty="0"/>
              <a:t> </a:t>
            </a:r>
            <a:r>
              <a:rPr lang="nl-NL" dirty="0" err="1"/>
              <a:t>l’accompagnent</a:t>
            </a:r>
            <a:r>
              <a:rPr lang="nl-NL" dirty="0"/>
              <a:t>. De </a:t>
            </a:r>
            <a:r>
              <a:rPr lang="nl-NL" dirty="0" err="1"/>
              <a:t>cette</a:t>
            </a:r>
            <a:r>
              <a:rPr lang="nl-NL" dirty="0"/>
              <a:t> </a:t>
            </a:r>
            <a:r>
              <a:rPr lang="nl-NL" dirty="0" err="1"/>
              <a:t>manière</a:t>
            </a:r>
            <a:r>
              <a:rPr lang="nl-NL" dirty="0"/>
              <a:t>, Paul sera en </a:t>
            </a:r>
            <a:r>
              <a:rPr lang="nl-NL" dirty="0" err="1"/>
              <a:t>sécurité</a:t>
            </a:r>
            <a:r>
              <a:rPr lang="nl-NL" dirty="0"/>
              <a:t>.</a:t>
            </a:r>
            <a:br>
              <a:rPr lang="nl-NL" dirty="0"/>
            </a:br>
            <a:r>
              <a:rPr lang="nl-NL" dirty="0" err="1"/>
              <a:t>Actes</a:t>
            </a:r>
            <a:r>
              <a:rPr lang="nl-NL" dirty="0"/>
              <a:t> 23.23-35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4D5E5-4C68-403E-975F-610E55F542E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308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21505-AD49-4F30-B0DF-A96F5ED75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69279D0-7D40-4DF9-8F2F-1D8C91D9B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9C2F78-C422-40AA-BEA3-A46883F62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ECE6-EB75-4ED4-B1E8-B68D56AC3E02}" type="datetimeFigureOut">
              <a:rPr lang="nl-NL" smtClean="0"/>
              <a:t>20-6-2020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1E8B4B-BE38-4B9A-8861-BEAE920C9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1759C5-ECEB-4F18-BFBD-61B780E2E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7CFC-9C47-47F2-A06C-CFFA2EA9B8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64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F52E57-C380-4C48-B6AB-8D8BC864E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2077488-DC84-4F37-A0F8-E553F156C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E78808-C89B-4D43-9CC0-00362D7D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ECE6-EB75-4ED4-B1E8-B68D56AC3E02}" type="datetimeFigureOut">
              <a:rPr lang="nl-NL" smtClean="0"/>
              <a:t>20-6-2020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0F6227-E63D-4F3F-BC18-C1ED6CF64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B84B17-CBB4-4C7D-A3FF-011079B10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7CFC-9C47-47F2-A06C-CFFA2EA9B8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363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79C94E4-7FF6-4DF6-B420-19C5B417FA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BE237EE-1181-4489-ADBB-6C1F853B6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802084-CB9A-4C19-AE61-62A1A45D7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ECE6-EB75-4ED4-B1E8-B68D56AC3E02}" type="datetimeFigureOut">
              <a:rPr lang="nl-NL" smtClean="0"/>
              <a:t>20-6-2020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EB9856-D328-4A74-B4DF-3B238B577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255EF7-81DC-46DC-8F54-08EEB3E95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7CFC-9C47-47F2-A06C-CFFA2EA9B8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923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25BB17-C4BC-47C8-94D7-407831E2E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126B2F-2516-46DD-90DA-8EC80FBD0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25E70D-B841-4B0C-8372-1CFAC1476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ECE6-EB75-4ED4-B1E8-B68D56AC3E02}" type="datetimeFigureOut">
              <a:rPr lang="nl-NL" smtClean="0"/>
              <a:t>20-6-2020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30134B-EF24-4CCD-A323-5EA7ECEF0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FB4F52-6991-4C30-92E3-EEEF8AE8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7CFC-9C47-47F2-A06C-CFFA2EA9B8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581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50C8E-1DEA-478A-AA1A-BBF081107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000E3B-C485-4798-AC85-33BE0C21E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64C1DA-C0B1-4DDA-BA7C-C1FD45597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ECE6-EB75-4ED4-B1E8-B68D56AC3E02}" type="datetimeFigureOut">
              <a:rPr lang="nl-NL" smtClean="0"/>
              <a:t>20-6-2020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0FDF01-ABE9-4811-85D3-5D398DCB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659787-EC96-4B9D-965E-1B029EACF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7CFC-9C47-47F2-A06C-CFFA2EA9B8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301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DF62ED-4E88-43B4-9804-A98FE11B7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71FC28-871A-4B9F-A0A1-9BE63C982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615C7B1-3295-4AEA-85BF-E8311EBBE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DEA671-B3FC-427B-921D-DA2A0F174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ECE6-EB75-4ED4-B1E8-B68D56AC3E02}" type="datetimeFigureOut">
              <a:rPr lang="nl-NL" smtClean="0"/>
              <a:t>20-6-2020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3770651-93F8-4CA4-9614-889FF89BE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60C853D-968E-4E1F-9793-3101E86BC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7CFC-9C47-47F2-A06C-CFFA2EA9B8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690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FB5E1C-158C-4A62-9ECE-CFBC3684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BA9C39-B03E-40F6-82B0-ED03F2909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D7D798F-3626-4771-B422-9A20874EB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FC47AD-54DB-4FC9-A09F-4A649AB705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208F179-1342-41D0-AA46-1FC72181BA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D991477-C30A-4184-B172-9F3769D46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ECE6-EB75-4ED4-B1E8-B68D56AC3E02}" type="datetimeFigureOut">
              <a:rPr lang="nl-NL" smtClean="0"/>
              <a:t>20-6-2020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5DCDEDF-B136-45A7-AB04-9AB9A2ACB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4F55571-80ED-4C64-98E9-2AA3AADB7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7CFC-9C47-47F2-A06C-CFFA2EA9B8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215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BB8343-9286-4652-9D9B-891452F63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FF75090-FB97-4DAB-BD91-39491BE3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ECE6-EB75-4ED4-B1E8-B68D56AC3E02}" type="datetimeFigureOut">
              <a:rPr lang="nl-NL" smtClean="0"/>
              <a:t>20-6-2020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353DFBD-B24B-4F0C-8BB2-A133BB4AC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C3BF6DC-EA41-4AF4-B3D9-791CA90F2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7CFC-9C47-47F2-A06C-CFFA2EA9B8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307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515890B-BB06-499F-98A4-223E5D750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ECE6-EB75-4ED4-B1E8-B68D56AC3E02}" type="datetimeFigureOut">
              <a:rPr lang="nl-NL" smtClean="0"/>
              <a:t>20-6-2020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03D6CBC-3666-4705-A59E-B72B28A8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8ADBBBC-7210-4E14-BB3D-1017D4AE1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7CFC-9C47-47F2-A06C-CFFA2EA9B8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010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E8DB64-20FB-4BC3-A957-98427795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1ACE7-C6AE-417B-97B0-D47D355DD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EE0875F-FF37-4ED1-B02D-AC10DB275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CFFF19F-043F-4B1C-A474-E633C4E05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ECE6-EB75-4ED4-B1E8-B68D56AC3E02}" type="datetimeFigureOut">
              <a:rPr lang="nl-NL" smtClean="0"/>
              <a:t>20-6-2020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0AFF9A4-0739-4356-A1DA-8159FFE0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DDB1F5-903E-4355-BC42-231F72F9C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7CFC-9C47-47F2-A06C-CFFA2EA9B8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343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937CC5-6956-418D-B9D4-9D7FE54EE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F0E6912-F95A-40D9-8C3F-ECAF405B30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0CD8D62-B1FF-470F-AB72-CF8393098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3190A43-E6AF-40CE-9B4F-3DC5F84D2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ECE6-EB75-4ED4-B1E8-B68D56AC3E02}" type="datetimeFigureOut">
              <a:rPr lang="nl-NL" smtClean="0"/>
              <a:t>20-6-2020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9357035-1B88-4AAE-8374-6E7AF0A4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E2AEAC2-D816-44D1-BD4E-1A9597A18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7CFC-9C47-47F2-A06C-CFFA2EA9B8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099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4E084C6-7819-45B0-8C43-6BD375CE9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F7E691-8BA0-4F4E-B4B7-9E6628167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4BBCC9-7D37-41A6-BC4F-102C5D49C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AECE6-EB75-4ED4-B1E8-B68D56AC3E02}" type="datetimeFigureOut">
              <a:rPr lang="nl-NL" smtClean="0"/>
              <a:t>20-6-2020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BB327E-0679-4FFB-81F9-F4A9BBA80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E25CE0-3FFD-4D5F-905B-532FDDAFB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C7CFC-9C47-47F2-A06C-CFFA2EA9B8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065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F7635B-5333-4464-8BFD-15AB573077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Leçon</a:t>
            </a:r>
            <a:r>
              <a:rPr lang="nl-NL" dirty="0"/>
              <a:t> Le </a:t>
            </a:r>
            <a:r>
              <a:rPr lang="nl-NL" dirty="0" err="1"/>
              <a:t>troisième</a:t>
            </a:r>
            <a:r>
              <a:rPr lang="nl-NL" dirty="0"/>
              <a:t> </a:t>
            </a:r>
            <a:r>
              <a:rPr lang="nl-NL" dirty="0" err="1"/>
              <a:t>voyage</a:t>
            </a:r>
            <a:r>
              <a:rPr lang="nl-NL" dirty="0"/>
              <a:t> </a:t>
            </a:r>
            <a:r>
              <a:rPr lang="nl-NL" dirty="0" err="1"/>
              <a:t>missionnaire</a:t>
            </a:r>
            <a:r>
              <a:rPr lang="nl-NL" dirty="0"/>
              <a:t> de Paul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A7BAD0D-2B1F-46A1-AE8E-D8948246B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3696"/>
            <a:ext cx="9144000" cy="1655762"/>
          </a:xfrm>
        </p:spPr>
        <p:txBody>
          <a:bodyPr/>
          <a:lstStyle/>
          <a:p>
            <a:r>
              <a:rPr lang="nl-NL" sz="3200" dirty="0" err="1"/>
              <a:t>L’arrestation</a:t>
            </a:r>
            <a:r>
              <a:rPr lang="nl-NL" sz="3200" dirty="0"/>
              <a:t> de Paul</a:t>
            </a:r>
            <a:br>
              <a:rPr lang="nl-NL" sz="3200" dirty="0"/>
            </a:br>
            <a:endParaRPr lang="nl-NL" sz="3200" dirty="0"/>
          </a:p>
          <a:p>
            <a:r>
              <a:rPr lang="nl-NL" sz="3200" dirty="0" err="1"/>
              <a:t>Actes</a:t>
            </a:r>
            <a:r>
              <a:rPr lang="nl-NL" sz="3200" dirty="0"/>
              <a:t> 21-26</a:t>
            </a:r>
          </a:p>
        </p:txBody>
      </p:sp>
    </p:spTree>
    <p:extLst>
      <p:ext uri="{BB962C8B-B14F-4D97-AF65-F5344CB8AC3E}">
        <p14:creationId xmlns:p14="http://schemas.microsoft.com/office/powerpoint/2010/main" val="538521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FACE25E-9DE8-41C9-9FEC-E29E7E2FC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649" b="23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29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71E7155-C632-4F77-872B-82537FA22D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91" b="21909"/>
          <a:stretch/>
        </p:blipFill>
        <p:spPr>
          <a:xfrm>
            <a:off x="20" y="9842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65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0D3DD4F-CE49-4FC4-915B-EC8D140CA5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29" b="1187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62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BDA6E60-2D54-46A7-A405-533FE34DB7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52" b="694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89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8C38EFD-2665-47F3-8707-D618A47F3C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11" b="159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0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FAFAFFC-BBEB-4C45-AB84-F19838F50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714500"/>
            <a:ext cx="4572000" cy="34290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6236C722-3F17-432A-AF9B-0FA98FCD3E5E}"/>
              </a:ext>
            </a:extLst>
          </p:cNvPr>
          <p:cNvSpPr/>
          <p:nvPr/>
        </p:nvSpPr>
        <p:spPr>
          <a:xfrm>
            <a:off x="3021857" y="5439266"/>
            <a:ext cx="6159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dirty="0"/>
              <a:t>http://www.freebibleimages.org/illustrations/yo-paul-prisoner/</a:t>
            </a:r>
            <a:br>
              <a:rPr lang="nl-NL" dirty="0"/>
            </a:br>
            <a:br>
              <a:rPr lang="nl-NL" dirty="0"/>
            </a:br>
            <a:r>
              <a:rPr lang="nl-NL" dirty="0"/>
              <a:t>(</a:t>
            </a:r>
            <a:r>
              <a:rPr lang="nl-NL" dirty="0" err="1"/>
              <a:t>consulté</a:t>
            </a:r>
            <a:r>
              <a:rPr lang="nl-NL" dirty="0"/>
              <a:t> en juin 2020)</a:t>
            </a:r>
          </a:p>
        </p:txBody>
      </p:sp>
    </p:spTree>
    <p:extLst>
      <p:ext uri="{BB962C8B-B14F-4D97-AF65-F5344CB8AC3E}">
        <p14:creationId xmlns:p14="http://schemas.microsoft.com/office/powerpoint/2010/main" val="1409555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9697700-0445-4238-8F53-D1460780E4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61" b="217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38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2A1BFC2-3242-434E-AB30-3524CBF8A2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9" b="218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60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90A13C5-8C81-4253-8699-BB53593CA9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33" b="6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83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80A3CF4-FA9D-4216-B812-B8EB4774B2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422" b="657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13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D76D958-C740-45D4-BBDC-330A4E8CBD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00" b="1660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07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007FBDE-847A-44CE-B132-54AE03B3F8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81" b="154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60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C01F0C2-6CC6-4347-9E3A-099A899BB4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86" b="212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02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611328C-6C18-4D83-9B8A-4AA36B94A0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89" b="120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3821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853</Words>
  <Application>Microsoft Office PowerPoint</Application>
  <PresentationFormat>Breedbeeld</PresentationFormat>
  <Paragraphs>30</Paragraphs>
  <Slides>15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Leçon Le troisième voyage missionnaire de Paul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Freek Nabers</dc:creator>
  <cp:lastModifiedBy>Freek Nabers</cp:lastModifiedBy>
  <cp:revision>14</cp:revision>
  <dcterms:created xsi:type="dcterms:W3CDTF">2020-06-20T01:18:11Z</dcterms:created>
  <dcterms:modified xsi:type="dcterms:W3CDTF">2020-06-20T20:02:03Z</dcterms:modified>
</cp:coreProperties>
</file>