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1DA5-235D-47C3-B973-D6350FA97FC1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975A-99E6-44CC-AA55-E1D2BDAE1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30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Jésus</a:t>
            </a:r>
            <a:r>
              <a:rPr lang="nl-NL" dirty="0"/>
              <a:t> annonce la </a:t>
            </a:r>
            <a:r>
              <a:rPr lang="nl-NL" dirty="0" err="1"/>
              <a:t>bonne</a:t>
            </a:r>
            <a:r>
              <a:rPr lang="nl-NL" dirty="0"/>
              <a:t> nouvelle : </a:t>
            </a:r>
            <a:r>
              <a:rPr lang="nl-NL" dirty="0" err="1"/>
              <a:t>Dieu</a:t>
            </a:r>
            <a:r>
              <a:rPr lang="nl-NL" dirty="0"/>
              <a:t> </a:t>
            </a:r>
            <a:r>
              <a:rPr lang="nl-NL" dirty="0" err="1"/>
              <a:t>aime</a:t>
            </a:r>
            <a:r>
              <a:rPr lang="nl-NL" dirty="0"/>
              <a:t> les </a:t>
            </a:r>
            <a:r>
              <a:rPr lang="nl-NL" dirty="0" err="1"/>
              <a:t>hommes</a:t>
            </a:r>
            <a:r>
              <a:rPr lang="nl-NL" dirty="0"/>
              <a:t> et </a:t>
            </a:r>
            <a:r>
              <a:rPr lang="nl-NL" dirty="0" err="1"/>
              <a:t>Il</a:t>
            </a:r>
            <a:r>
              <a:rPr lang="nl-NL" dirty="0"/>
              <a:t> a </a:t>
            </a:r>
            <a:r>
              <a:rPr lang="nl-NL" dirty="0" err="1"/>
              <a:t>envoyé</a:t>
            </a:r>
            <a:r>
              <a:rPr lang="nl-NL" dirty="0"/>
              <a:t> </a:t>
            </a:r>
            <a:r>
              <a:rPr lang="nl-NL" dirty="0" err="1"/>
              <a:t>son</a:t>
            </a:r>
            <a:r>
              <a:rPr lang="nl-NL" dirty="0"/>
              <a:t> </a:t>
            </a:r>
            <a:r>
              <a:rPr lang="nl-NL" dirty="0" err="1"/>
              <a:t>Fils</a:t>
            </a:r>
            <a:r>
              <a:rPr lang="nl-NL" dirty="0"/>
              <a:t> pour les </a:t>
            </a:r>
            <a:r>
              <a:rPr lang="nl-NL" dirty="0" err="1"/>
              <a:t>sauver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Jésus</a:t>
            </a:r>
            <a:r>
              <a:rPr lang="nl-NL" dirty="0"/>
              <a:t> </a:t>
            </a:r>
            <a:r>
              <a:rPr lang="nl-NL" dirty="0" err="1"/>
              <a:t>guérit</a:t>
            </a:r>
            <a:r>
              <a:rPr lang="nl-NL" dirty="0"/>
              <a:t> des </a:t>
            </a:r>
            <a:r>
              <a:rPr lang="nl-NL" dirty="0" err="1"/>
              <a:t>malades</a:t>
            </a:r>
            <a:r>
              <a:rPr lang="nl-NL" dirty="0"/>
              <a:t> et </a:t>
            </a:r>
            <a:r>
              <a:rPr lang="nl-NL" dirty="0" err="1"/>
              <a:t>pardonne</a:t>
            </a:r>
            <a:r>
              <a:rPr lang="nl-NL" dirty="0"/>
              <a:t> des </a:t>
            </a:r>
            <a:r>
              <a:rPr lang="nl-NL" dirty="0" err="1"/>
              <a:t>péchés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91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Les </a:t>
            </a:r>
            <a:r>
              <a:rPr lang="nl-NL" dirty="0" err="1"/>
              <a:t>pharisiens</a:t>
            </a:r>
            <a:r>
              <a:rPr lang="nl-NL" dirty="0"/>
              <a:t> ne </a:t>
            </a:r>
            <a:r>
              <a:rPr lang="nl-NL" dirty="0" err="1"/>
              <a:t>sont</a:t>
            </a:r>
            <a:r>
              <a:rPr lang="nl-NL" dirty="0"/>
              <a:t> pas contents. </a:t>
            </a:r>
            <a:r>
              <a:rPr lang="nl-NL" dirty="0" err="1"/>
              <a:t>Ils</a:t>
            </a:r>
            <a:r>
              <a:rPr lang="nl-NL" dirty="0"/>
              <a:t> ne </a:t>
            </a:r>
            <a:r>
              <a:rPr lang="nl-NL" dirty="0" err="1"/>
              <a:t>croient</a:t>
            </a:r>
            <a:r>
              <a:rPr lang="nl-NL" dirty="0"/>
              <a:t> pas à </a:t>
            </a:r>
            <a:r>
              <a:rPr lang="nl-NL" dirty="0" err="1"/>
              <a:t>ce</a:t>
            </a:r>
            <a:r>
              <a:rPr lang="nl-NL" dirty="0"/>
              <a:t> que dit </a:t>
            </a:r>
            <a:r>
              <a:rPr lang="nl-NL" dirty="0" err="1"/>
              <a:t>Jésus</a:t>
            </a:r>
            <a:r>
              <a:rPr lang="nl-NL" dirty="0"/>
              <a:t>. </a:t>
            </a:r>
            <a:r>
              <a:rPr lang="nl-NL" dirty="0" err="1"/>
              <a:t>Ils</a:t>
            </a:r>
            <a:r>
              <a:rPr lang="nl-NL" dirty="0"/>
              <a:t> </a:t>
            </a:r>
            <a:r>
              <a:rPr lang="nl-NL" dirty="0" err="1"/>
              <a:t>croient</a:t>
            </a:r>
            <a:r>
              <a:rPr lang="nl-NL" dirty="0"/>
              <a:t> </a:t>
            </a:r>
            <a:r>
              <a:rPr lang="nl-NL" dirty="0" err="1"/>
              <a:t>qu’ils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</a:t>
            </a:r>
            <a:r>
              <a:rPr lang="nl-NL" dirty="0" err="1"/>
              <a:t>obéir</a:t>
            </a:r>
            <a:r>
              <a:rPr lang="nl-NL" dirty="0"/>
              <a:t> à </a:t>
            </a:r>
            <a:r>
              <a:rPr lang="nl-NL" dirty="0" err="1"/>
              <a:t>toutes</a:t>
            </a:r>
            <a:r>
              <a:rPr lang="nl-NL" dirty="0"/>
              <a:t> les </a:t>
            </a:r>
            <a:r>
              <a:rPr lang="nl-NL" dirty="0" err="1"/>
              <a:t>lois</a:t>
            </a:r>
            <a:r>
              <a:rPr lang="nl-NL" dirty="0"/>
              <a:t> de </a:t>
            </a:r>
            <a:r>
              <a:rPr lang="nl-NL" dirty="0" err="1"/>
              <a:t>Dieu</a:t>
            </a:r>
            <a:r>
              <a:rPr lang="nl-NL" dirty="0"/>
              <a:t> pour </a:t>
            </a:r>
            <a:r>
              <a:rPr lang="nl-NL" dirty="0" err="1"/>
              <a:t>être</a:t>
            </a:r>
            <a:r>
              <a:rPr lang="nl-NL" dirty="0"/>
              <a:t> pur </a:t>
            </a:r>
            <a:r>
              <a:rPr lang="nl-NL" dirty="0" err="1"/>
              <a:t>aux</a:t>
            </a:r>
            <a:r>
              <a:rPr lang="nl-NL" dirty="0"/>
              <a:t> </a:t>
            </a:r>
            <a:r>
              <a:rPr lang="nl-NL" dirty="0" err="1"/>
              <a:t>yeux</a:t>
            </a:r>
            <a:r>
              <a:rPr lang="nl-NL" dirty="0"/>
              <a:t> de </a:t>
            </a:r>
            <a:r>
              <a:rPr lang="nl-NL" dirty="0" err="1"/>
              <a:t>Dieu</a:t>
            </a:r>
            <a:r>
              <a:rPr lang="nl-NL" dirty="0"/>
              <a:t>. Mais </a:t>
            </a:r>
            <a:r>
              <a:rPr lang="nl-NL" dirty="0" err="1"/>
              <a:t>Jésus</a:t>
            </a:r>
            <a:r>
              <a:rPr lang="nl-NL" dirty="0"/>
              <a:t> dit </a:t>
            </a:r>
            <a:r>
              <a:rPr lang="nl-NL" dirty="0" err="1"/>
              <a:t>qu’Il</a:t>
            </a:r>
            <a:r>
              <a:rPr lang="nl-NL" dirty="0"/>
              <a:t> peut </a:t>
            </a:r>
            <a:r>
              <a:rPr lang="nl-NL" dirty="0" err="1"/>
              <a:t>pardonner</a:t>
            </a:r>
            <a:r>
              <a:rPr lang="nl-NL" dirty="0"/>
              <a:t> les </a:t>
            </a:r>
            <a:r>
              <a:rPr lang="nl-NL" dirty="0" err="1"/>
              <a:t>péchés</a:t>
            </a:r>
            <a:r>
              <a:rPr lang="nl-NL" dirty="0"/>
              <a:t> et </a:t>
            </a:r>
            <a:r>
              <a:rPr lang="nl-NL" dirty="0" err="1"/>
              <a:t>qu’il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</a:t>
            </a:r>
            <a:r>
              <a:rPr lang="nl-NL" dirty="0" err="1"/>
              <a:t>seulement</a:t>
            </a:r>
            <a:r>
              <a:rPr lang="nl-NL" dirty="0"/>
              <a:t> </a:t>
            </a:r>
            <a:r>
              <a:rPr lang="nl-NL" dirty="0" err="1"/>
              <a:t>croire</a:t>
            </a:r>
            <a:r>
              <a:rPr lang="nl-NL" dirty="0"/>
              <a:t> au </a:t>
            </a:r>
            <a:r>
              <a:rPr lang="nl-NL" dirty="0" err="1"/>
              <a:t>Fils</a:t>
            </a:r>
            <a:r>
              <a:rPr lang="nl-NL" dirty="0"/>
              <a:t> de </a:t>
            </a:r>
            <a:r>
              <a:rPr lang="nl-NL" dirty="0" err="1"/>
              <a:t>Dieu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23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L’un</a:t>
            </a:r>
            <a:r>
              <a:rPr lang="nl-NL" dirty="0"/>
              <a:t> des </a:t>
            </a:r>
            <a:r>
              <a:rPr lang="nl-NL" dirty="0" err="1"/>
              <a:t>pharisiens</a:t>
            </a:r>
            <a:r>
              <a:rPr lang="nl-NL" dirty="0"/>
              <a:t> </a:t>
            </a:r>
            <a:r>
              <a:rPr lang="nl-NL" dirty="0" err="1"/>
              <a:t>s’appelle</a:t>
            </a:r>
            <a:r>
              <a:rPr lang="nl-NL" dirty="0"/>
              <a:t> </a:t>
            </a:r>
            <a:r>
              <a:rPr lang="nl-NL" dirty="0" err="1"/>
              <a:t>Nicodème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aimerait</a:t>
            </a:r>
            <a:r>
              <a:rPr lang="nl-NL" dirty="0"/>
              <a:t> </a:t>
            </a:r>
            <a:r>
              <a:rPr lang="nl-NL" dirty="0" err="1"/>
              <a:t>bien</a:t>
            </a:r>
            <a:r>
              <a:rPr lang="nl-NL" dirty="0"/>
              <a:t> </a:t>
            </a:r>
            <a:r>
              <a:rPr lang="nl-NL" dirty="0" err="1"/>
              <a:t>parler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peu</a:t>
            </a:r>
            <a:r>
              <a:rPr lang="nl-NL" dirty="0"/>
              <a:t> plus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ce</a:t>
            </a:r>
            <a:r>
              <a:rPr lang="nl-NL" dirty="0"/>
              <a:t> </a:t>
            </a:r>
            <a:r>
              <a:rPr lang="nl-NL" dirty="0" err="1"/>
              <a:t>Jésus</a:t>
            </a:r>
            <a:r>
              <a:rPr lang="nl-NL" dirty="0"/>
              <a:t>, </a:t>
            </a:r>
            <a:r>
              <a:rPr lang="nl-NL" dirty="0" err="1"/>
              <a:t>car</a:t>
            </a:r>
            <a:r>
              <a:rPr lang="nl-NL" dirty="0"/>
              <a:t> </a:t>
            </a:r>
            <a:r>
              <a:rPr lang="nl-NL" dirty="0" err="1"/>
              <a:t>il</a:t>
            </a:r>
            <a:r>
              <a:rPr lang="nl-NL" dirty="0"/>
              <a:t> a plein de </a:t>
            </a:r>
            <a:r>
              <a:rPr lang="nl-NL" dirty="0" err="1"/>
              <a:t>questions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13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Pendant la nuit, </a:t>
            </a:r>
            <a:r>
              <a:rPr lang="nl-NL" dirty="0" err="1"/>
              <a:t>il</a:t>
            </a:r>
            <a:r>
              <a:rPr lang="nl-NL" dirty="0"/>
              <a:t> va </a:t>
            </a:r>
            <a:r>
              <a:rPr lang="nl-NL" dirty="0" err="1"/>
              <a:t>voir</a:t>
            </a:r>
            <a:r>
              <a:rPr lang="nl-NL" dirty="0"/>
              <a:t> </a:t>
            </a:r>
            <a:r>
              <a:rPr lang="nl-NL" dirty="0" err="1"/>
              <a:t>Jésus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dit : “Je </a:t>
            </a:r>
            <a:r>
              <a:rPr lang="nl-NL" dirty="0" err="1"/>
              <a:t>crois</a:t>
            </a:r>
            <a:r>
              <a:rPr lang="nl-NL" dirty="0"/>
              <a:t> que </a:t>
            </a:r>
            <a:r>
              <a:rPr lang="nl-NL" dirty="0" err="1"/>
              <a:t>Dieu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Toi</a:t>
            </a:r>
            <a:r>
              <a:rPr lang="nl-NL" dirty="0"/>
              <a:t>, </a:t>
            </a:r>
            <a:r>
              <a:rPr lang="nl-NL" dirty="0" err="1"/>
              <a:t>car</a:t>
            </a:r>
            <a:r>
              <a:rPr lang="nl-NL" dirty="0"/>
              <a:t> Tu </a:t>
            </a:r>
            <a:r>
              <a:rPr lang="nl-NL" dirty="0" err="1"/>
              <a:t>fais</a:t>
            </a:r>
            <a:r>
              <a:rPr lang="nl-NL" dirty="0"/>
              <a:t> des </a:t>
            </a:r>
            <a:r>
              <a:rPr lang="nl-NL" dirty="0" err="1"/>
              <a:t>miracles</a:t>
            </a:r>
            <a:r>
              <a:rPr lang="nl-NL" dirty="0"/>
              <a:t>. </a:t>
            </a:r>
            <a:r>
              <a:rPr lang="nl-NL" dirty="0" err="1"/>
              <a:t>Personne</a:t>
            </a:r>
            <a:r>
              <a:rPr lang="nl-NL" dirty="0"/>
              <a:t> ne peut faire des </a:t>
            </a:r>
            <a:r>
              <a:rPr lang="nl-NL" dirty="0" err="1"/>
              <a:t>miracles</a:t>
            </a:r>
            <a:r>
              <a:rPr lang="nl-NL" dirty="0"/>
              <a:t> sans </a:t>
            </a:r>
            <a:r>
              <a:rPr lang="nl-NL" dirty="0" err="1"/>
              <a:t>Dieu</a:t>
            </a:r>
            <a:r>
              <a:rPr lang="nl-NL" dirty="0"/>
              <a:t>. Mais </a:t>
            </a:r>
            <a:r>
              <a:rPr lang="nl-NL" dirty="0" err="1"/>
              <a:t>j’ai</a:t>
            </a:r>
            <a:r>
              <a:rPr lang="nl-NL" dirty="0"/>
              <a:t> beaucoup de </a:t>
            </a:r>
            <a:r>
              <a:rPr lang="nl-NL" dirty="0" err="1"/>
              <a:t>questions</a:t>
            </a:r>
            <a:r>
              <a:rPr lang="nl-NL" dirty="0"/>
              <a:t>.”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45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Alors</a:t>
            </a:r>
            <a:r>
              <a:rPr lang="nl-NL" dirty="0"/>
              <a:t> </a:t>
            </a:r>
            <a:r>
              <a:rPr lang="nl-NL" dirty="0" err="1"/>
              <a:t>Jésus</a:t>
            </a:r>
            <a:r>
              <a:rPr lang="nl-NL" dirty="0"/>
              <a:t> lui </a:t>
            </a:r>
            <a:r>
              <a:rPr lang="nl-NL" dirty="0" err="1"/>
              <a:t>explique</a:t>
            </a:r>
            <a:r>
              <a:rPr lang="nl-NL" dirty="0"/>
              <a:t> </a:t>
            </a:r>
            <a:r>
              <a:rPr lang="nl-NL" dirty="0" err="1"/>
              <a:t>tout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</a:t>
            </a:r>
            <a:r>
              <a:rPr lang="nl-NL" dirty="0" err="1"/>
              <a:t>être</a:t>
            </a:r>
            <a:r>
              <a:rPr lang="nl-NL" dirty="0"/>
              <a:t> né de nouveau. </a:t>
            </a:r>
            <a:r>
              <a:rPr lang="nl-NL" dirty="0" err="1"/>
              <a:t>Nicodème</a:t>
            </a:r>
            <a:r>
              <a:rPr lang="nl-NL" dirty="0"/>
              <a:t> </a:t>
            </a:r>
            <a:r>
              <a:rPr lang="nl-NL" dirty="0" err="1"/>
              <a:t>n’y</a:t>
            </a:r>
            <a:r>
              <a:rPr lang="nl-NL" dirty="0"/>
              <a:t> </a:t>
            </a:r>
            <a:r>
              <a:rPr lang="nl-NL" dirty="0" err="1"/>
              <a:t>comprend</a:t>
            </a:r>
            <a:r>
              <a:rPr lang="nl-NL" dirty="0"/>
              <a:t> </a:t>
            </a:r>
            <a:r>
              <a:rPr lang="nl-NL" dirty="0" err="1"/>
              <a:t>rien</a:t>
            </a:r>
            <a:r>
              <a:rPr lang="nl-NL" dirty="0"/>
              <a:t>. </a:t>
            </a:r>
            <a:r>
              <a:rPr lang="nl-NL" dirty="0" err="1"/>
              <a:t>Comment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adulte peut-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redevenir</a:t>
            </a:r>
            <a:r>
              <a:rPr lang="nl-NL" dirty="0"/>
              <a:t> </a:t>
            </a:r>
            <a:r>
              <a:rPr lang="nl-NL" dirty="0" err="1"/>
              <a:t>un</a:t>
            </a:r>
            <a:r>
              <a:rPr lang="nl-NL" dirty="0"/>
              <a:t> bébé ? </a:t>
            </a:r>
            <a:br>
              <a:rPr lang="nl-NL" dirty="0"/>
            </a:br>
            <a:r>
              <a:rPr lang="nl-NL" dirty="0"/>
              <a:t>Mais </a:t>
            </a:r>
            <a:r>
              <a:rPr lang="nl-NL" dirty="0" err="1"/>
              <a:t>Jésus</a:t>
            </a:r>
            <a:r>
              <a:rPr lang="nl-NL" dirty="0"/>
              <a:t> ne </a:t>
            </a:r>
            <a:r>
              <a:rPr lang="nl-NL" dirty="0" err="1"/>
              <a:t>parle</a:t>
            </a:r>
            <a:r>
              <a:rPr lang="nl-NL" dirty="0"/>
              <a:t> pas </a:t>
            </a:r>
            <a:r>
              <a:rPr lang="nl-NL" dirty="0" err="1"/>
              <a:t>d’un</a:t>
            </a:r>
            <a:r>
              <a:rPr lang="nl-NL" dirty="0"/>
              <a:t> </a:t>
            </a:r>
            <a:r>
              <a:rPr lang="nl-NL" dirty="0" err="1"/>
              <a:t>vrai</a:t>
            </a:r>
            <a:r>
              <a:rPr lang="nl-NL" dirty="0"/>
              <a:t> bébé </a:t>
            </a:r>
            <a:r>
              <a:rPr lang="nl-NL" dirty="0" err="1"/>
              <a:t>ou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vraie</a:t>
            </a:r>
            <a:r>
              <a:rPr lang="nl-NL" dirty="0"/>
              <a:t> </a:t>
            </a:r>
            <a:r>
              <a:rPr lang="nl-NL" dirty="0" err="1"/>
              <a:t>naissance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dire</a:t>
            </a:r>
            <a:r>
              <a:rPr lang="nl-NL" dirty="0"/>
              <a:t> que tu </a:t>
            </a:r>
            <a:r>
              <a:rPr lang="nl-NL" dirty="0" err="1"/>
              <a:t>dois</a:t>
            </a:r>
            <a:r>
              <a:rPr lang="nl-NL" dirty="0"/>
              <a:t> </a:t>
            </a:r>
            <a:r>
              <a:rPr lang="nl-NL" dirty="0" err="1"/>
              <a:t>complètement</a:t>
            </a:r>
            <a:r>
              <a:rPr lang="nl-NL" dirty="0"/>
              <a:t> </a:t>
            </a:r>
            <a:r>
              <a:rPr lang="nl-NL" dirty="0" err="1"/>
              <a:t>changer</a:t>
            </a:r>
            <a:r>
              <a:rPr lang="nl-NL" dirty="0"/>
              <a:t> ta </a:t>
            </a:r>
            <a:r>
              <a:rPr lang="nl-NL" dirty="0" err="1"/>
              <a:t>manière</a:t>
            </a:r>
            <a:r>
              <a:rPr lang="nl-NL" dirty="0"/>
              <a:t> de </a:t>
            </a:r>
            <a:r>
              <a:rPr lang="nl-NL" dirty="0" err="1"/>
              <a:t>vivre</a:t>
            </a:r>
            <a:r>
              <a:rPr lang="nl-NL" dirty="0"/>
              <a:t>. </a:t>
            </a:r>
            <a:r>
              <a:rPr lang="nl-NL" dirty="0" err="1"/>
              <a:t>C’est</a:t>
            </a:r>
            <a:r>
              <a:rPr lang="nl-NL" dirty="0"/>
              <a:t> comme si tu </a:t>
            </a:r>
            <a:r>
              <a:rPr lang="nl-NL" dirty="0" err="1"/>
              <a:t>recommences</a:t>
            </a:r>
            <a:r>
              <a:rPr lang="nl-NL" dirty="0"/>
              <a:t> ta </a:t>
            </a:r>
            <a:r>
              <a:rPr lang="nl-NL" dirty="0" err="1"/>
              <a:t>vie</a:t>
            </a:r>
            <a:r>
              <a:rPr lang="nl-NL" dirty="0"/>
              <a:t> à zéro, comme les bébés </a:t>
            </a:r>
            <a:r>
              <a:rPr lang="nl-NL" dirty="0" err="1"/>
              <a:t>viennent</a:t>
            </a:r>
            <a:r>
              <a:rPr lang="nl-NL" dirty="0"/>
              <a:t> de </a:t>
            </a:r>
            <a:r>
              <a:rPr lang="nl-NL" dirty="0" err="1"/>
              <a:t>commencer</a:t>
            </a:r>
            <a:r>
              <a:rPr lang="nl-NL" dirty="0"/>
              <a:t> leur </a:t>
            </a:r>
            <a:r>
              <a:rPr lang="nl-NL" dirty="0" err="1"/>
              <a:t>vie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79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Pour </a:t>
            </a:r>
            <a:r>
              <a:rPr lang="nl-NL" dirty="0" err="1"/>
              <a:t>recommencer</a:t>
            </a:r>
            <a:r>
              <a:rPr lang="nl-NL" dirty="0"/>
              <a:t> ta </a:t>
            </a:r>
            <a:r>
              <a:rPr lang="nl-NL" dirty="0" err="1"/>
              <a:t>vie</a:t>
            </a:r>
            <a:r>
              <a:rPr lang="nl-NL" dirty="0"/>
              <a:t> à zéro,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faut</a:t>
            </a:r>
            <a:r>
              <a:rPr lang="nl-NL" dirty="0"/>
              <a:t> </a:t>
            </a:r>
            <a:r>
              <a:rPr lang="nl-NL" dirty="0" err="1"/>
              <a:t>croire</a:t>
            </a:r>
            <a:r>
              <a:rPr lang="nl-NL" dirty="0"/>
              <a:t> que </a:t>
            </a:r>
            <a:r>
              <a:rPr lang="nl-NL" dirty="0" err="1"/>
              <a:t>Jésus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Messie</a:t>
            </a:r>
            <a:r>
              <a:rPr lang="nl-NL" dirty="0"/>
              <a:t>,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Fils</a:t>
            </a:r>
            <a:r>
              <a:rPr lang="nl-NL" dirty="0"/>
              <a:t> de </a:t>
            </a:r>
            <a:r>
              <a:rPr lang="nl-NL" dirty="0" err="1"/>
              <a:t>Dieu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peut </a:t>
            </a:r>
            <a:r>
              <a:rPr lang="nl-NL" dirty="0" err="1"/>
              <a:t>pardonner</a:t>
            </a:r>
            <a:r>
              <a:rPr lang="nl-NL" dirty="0"/>
              <a:t> </a:t>
            </a:r>
            <a:r>
              <a:rPr lang="nl-NL" dirty="0" err="1"/>
              <a:t>tes</a:t>
            </a:r>
            <a:r>
              <a:rPr lang="nl-NL" dirty="0"/>
              <a:t> </a:t>
            </a:r>
            <a:r>
              <a:rPr lang="nl-NL" dirty="0" err="1"/>
              <a:t>péchés</a:t>
            </a:r>
            <a:r>
              <a:rPr lang="nl-NL" dirty="0"/>
              <a:t>. Et tu </a:t>
            </a:r>
            <a:r>
              <a:rPr lang="nl-NL" dirty="0" err="1"/>
              <a:t>peux</a:t>
            </a:r>
            <a:r>
              <a:rPr lang="nl-NL" dirty="0"/>
              <a:t> </a:t>
            </a:r>
            <a:r>
              <a:rPr lang="nl-NL" dirty="0" err="1"/>
              <a:t>commencer</a:t>
            </a:r>
            <a:r>
              <a:rPr lang="nl-NL" dirty="0"/>
              <a:t> à </a:t>
            </a:r>
            <a:r>
              <a:rPr lang="nl-NL" dirty="0" err="1"/>
              <a:t>vivre</a:t>
            </a:r>
            <a:r>
              <a:rPr lang="nl-NL" dirty="0"/>
              <a:t> </a:t>
            </a:r>
            <a:r>
              <a:rPr lang="nl-NL" dirty="0" err="1"/>
              <a:t>d’une</a:t>
            </a:r>
            <a:r>
              <a:rPr lang="nl-NL" dirty="0"/>
              <a:t> </a:t>
            </a:r>
            <a:r>
              <a:rPr lang="nl-NL" dirty="0" err="1"/>
              <a:t>autre</a:t>
            </a:r>
            <a:r>
              <a:rPr lang="nl-NL" dirty="0"/>
              <a:t> </a:t>
            </a:r>
            <a:r>
              <a:rPr lang="nl-NL" dirty="0" err="1"/>
              <a:t>manière</a:t>
            </a:r>
            <a:r>
              <a:rPr lang="nl-NL" dirty="0"/>
              <a:t>,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Dieu</a:t>
            </a:r>
            <a:r>
              <a:rPr lang="nl-NL" dirty="0"/>
              <a:t>. </a:t>
            </a:r>
            <a:r>
              <a:rPr lang="nl-NL" dirty="0" err="1"/>
              <a:t>Dieu</a:t>
            </a:r>
            <a:r>
              <a:rPr lang="nl-NL" dirty="0"/>
              <a:t> te </a:t>
            </a:r>
            <a:r>
              <a:rPr lang="nl-NL" dirty="0" err="1"/>
              <a:t>donnera</a:t>
            </a:r>
            <a:r>
              <a:rPr lang="nl-NL" dirty="0"/>
              <a:t> </a:t>
            </a:r>
            <a:r>
              <a:rPr lang="nl-NL" dirty="0" err="1"/>
              <a:t>son</a:t>
            </a:r>
            <a:r>
              <a:rPr lang="nl-NL" dirty="0"/>
              <a:t> Saint-Esprit pour </a:t>
            </a:r>
            <a:r>
              <a:rPr lang="nl-NL" dirty="0" err="1"/>
              <a:t>croire</a:t>
            </a:r>
            <a:r>
              <a:rPr lang="nl-NL" dirty="0"/>
              <a:t> en </a:t>
            </a:r>
            <a:r>
              <a:rPr lang="nl-NL" dirty="0" err="1"/>
              <a:t>Jésus</a:t>
            </a:r>
            <a:r>
              <a:rPr lang="nl-NL" dirty="0"/>
              <a:t> et pour </a:t>
            </a:r>
            <a:r>
              <a:rPr lang="nl-NL" dirty="0" err="1"/>
              <a:t>t’aider</a:t>
            </a:r>
            <a:r>
              <a:rPr lang="nl-NL" dirty="0"/>
              <a:t> à </a:t>
            </a:r>
            <a:r>
              <a:rPr lang="nl-NL" dirty="0" err="1"/>
              <a:t>vivre</a:t>
            </a:r>
            <a:r>
              <a:rPr lang="nl-NL" dirty="0"/>
              <a:t> comme </a:t>
            </a:r>
            <a:r>
              <a:rPr lang="nl-NL" dirty="0" err="1"/>
              <a:t>Dieu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souhaite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42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Maintenant</a:t>
            </a:r>
            <a:r>
              <a:rPr lang="nl-NL" dirty="0"/>
              <a:t>, </a:t>
            </a:r>
            <a:r>
              <a:rPr lang="nl-NL" dirty="0" err="1"/>
              <a:t>Nicodème</a:t>
            </a:r>
            <a:r>
              <a:rPr lang="nl-NL" dirty="0"/>
              <a:t> </a:t>
            </a:r>
            <a:r>
              <a:rPr lang="nl-NL" dirty="0" err="1"/>
              <a:t>comprend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croit</a:t>
            </a:r>
            <a:r>
              <a:rPr lang="nl-NL" dirty="0"/>
              <a:t> que </a:t>
            </a:r>
            <a:r>
              <a:rPr lang="nl-NL" dirty="0" err="1"/>
              <a:t>Jésus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Fils</a:t>
            </a:r>
            <a:r>
              <a:rPr lang="nl-NL" dirty="0"/>
              <a:t> de </a:t>
            </a:r>
            <a:r>
              <a:rPr lang="nl-NL" dirty="0" err="1"/>
              <a:t>Dieu</a:t>
            </a:r>
            <a:r>
              <a:rPr lang="nl-NL" dirty="0"/>
              <a:t>. Et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veut</a:t>
            </a:r>
            <a:r>
              <a:rPr lang="nl-NL" dirty="0"/>
              <a:t> </a:t>
            </a:r>
            <a:r>
              <a:rPr lang="nl-NL" dirty="0" err="1"/>
              <a:t>vivre</a:t>
            </a:r>
            <a:r>
              <a:rPr lang="nl-NL" dirty="0"/>
              <a:t>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Dieu</a:t>
            </a:r>
            <a:r>
              <a:rPr lang="nl-NL" dirty="0"/>
              <a:t>. </a:t>
            </a:r>
            <a:r>
              <a:rPr lang="nl-NL" dirty="0" err="1"/>
              <a:t>Il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tout</a:t>
            </a:r>
            <a:r>
              <a:rPr lang="nl-NL" dirty="0"/>
              <a:t> </a:t>
            </a:r>
            <a:r>
              <a:rPr lang="nl-NL" dirty="0" err="1"/>
              <a:t>heureux</a:t>
            </a:r>
            <a:r>
              <a:rPr lang="nl-NL" dirty="0"/>
              <a:t> 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7975A-99E6-44CC-AA55-E1D2BDAE12A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9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E58BA-F7C8-4CF5-AD94-DA1C4279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B503D2-2E7D-4C4E-BC7D-F78F1F411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456E1E-DBF9-408D-A3E3-A29D1255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1F988-1F2B-441E-856C-64B8F563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05677B-A257-404B-BECA-56F69412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7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2B3C1-4A87-49A6-8E31-F83EAB3D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9FD859-7352-4C61-835E-88355E18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9495E9-5BDF-4CE3-9AA7-74E03621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A87FD5-5F57-4D41-A47B-27B11FE7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F8FBDA-33AD-486B-8440-8083B001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6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F7D13A-7F0C-4BB6-861A-4B38EB97C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D19A4D-5A5C-4BB5-951F-D0478F964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382ABD-8DCD-46DC-AE42-03D67077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B294BC-68D0-45C4-8039-9AA07C3F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86152F-FB31-402A-9363-1A2B7FF2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08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16925-F0E3-495D-8668-A83100B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95C83-04F3-4B2B-B9C1-6991CE95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09CC6-CDB3-4BC2-8FC8-9102CB8D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699DFD-694D-435E-A459-6AA25402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7C7A04-0B34-4B9F-8F33-E974AD13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4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395B-DA77-40B3-9628-D8610CF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40B1C2-A8B0-4947-9390-EBAF47E3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A93956-95A7-4ADE-96C2-911348EC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CF97C9-F3FA-4BEC-8A0F-AEEAF6B4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36ABEC-1FFD-4A75-94F7-536A167D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48450-2E72-4815-850E-6DC8D045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68694-A2E8-430D-9E54-4D34033A5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2F4025-0C6C-4E80-AF5D-3BA7D43A7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8CFFF-3437-4987-BF57-2A85B6D5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729AA1-1A23-435C-8B6D-043866FA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FE5CA6-2F42-4A2E-BFB3-3B23FAA3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37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55FD3-5897-405C-8C56-90B046F3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0DB7B5-DAC3-4141-8AF9-A67F8245C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67E836-B39D-4FFE-A61A-EFB3807A8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E6B843-5D9C-4895-9B13-38061C5B1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C7B508-FC6F-4217-81A7-CB7F05620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11C2135-848C-4F07-8415-272B8DEA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89554E-91E9-445E-962B-6012FD15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3C8B36-FD1F-44E9-A4F7-4A9AADBE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97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1261-C607-42C4-BE82-1227FBF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7B2204-14D6-4C45-BDC2-B66AA476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0CE58-5891-4075-81E1-B1318CB4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AE8934-87DE-4FA4-9D69-60D0104B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7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1182CF-706E-434F-9176-AA4DE661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DF85D-70F8-45CC-9A37-682029E6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DD2E3F-6554-4EE8-8A91-5BF2A99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4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9BB21-5057-4BBE-BC51-801AD6C3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C00701-DDB1-47AB-82CB-CEBB2A97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79867C-449A-443B-981D-2E031D74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FFB25D-ECAB-436C-9348-9F9BE838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9A846-5591-46A5-B9E1-6C7526BC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CF37A1-7629-404C-9F8A-884DF05C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17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52D36-1758-47F6-B3BA-F53842E5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BBDB90-D975-408E-80C8-439E99C45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E1E76C-D281-4F0A-92E8-A73797ED8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9F7ED0-2924-4371-91A4-43F447C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E4A8B4-9372-47A8-BA9B-6D13BF7F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7F5398-44A6-4FA6-8571-AB81E7E5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60757-EA4D-454C-B619-E796CDE9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6BC2E-CE0D-4DBF-B0B0-2A0E9CF98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DD14B3-AB54-4287-918E-C51B1E949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0DEF-176E-461F-BF09-4719239D4BBE}" type="datetimeFigureOut">
              <a:rPr lang="nl-NL" smtClean="0"/>
              <a:t>9-7-2020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B4B30-66E6-44E0-8334-A6F91B2E3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A4193-6972-4C17-8AE5-38B06DDFE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B1C8-869E-460D-9FFF-35CADE8624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9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QDGTtfwDS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28E29-2233-409B-9AEA-90A5DEADD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/>
              <a:t>Nicodème</a:t>
            </a:r>
            <a:r>
              <a:rPr lang="nl-NL" b="1" dirty="0"/>
              <a:t> rencontre </a:t>
            </a:r>
            <a:r>
              <a:rPr lang="nl-NL" b="1" dirty="0" err="1"/>
              <a:t>Jésus</a:t>
            </a:r>
            <a:br>
              <a:rPr lang="nl-NL" b="1"/>
            </a:br>
            <a:r>
              <a:rPr lang="nl-NL" b="1"/>
              <a:t>Jean 3.1-21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FAFB99-4675-4230-9E93-838443017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Support </a:t>
            </a:r>
            <a:r>
              <a:rPr lang="nl-NL" dirty="0" err="1"/>
              <a:t>visuel</a:t>
            </a:r>
            <a:r>
              <a:rPr lang="nl-NL" dirty="0"/>
              <a:t> pour </a:t>
            </a:r>
            <a:r>
              <a:rPr lang="nl-NL" dirty="0" err="1"/>
              <a:t>raconter</a:t>
            </a:r>
            <a:r>
              <a:rPr lang="nl-NL" dirty="0"/>
              <a:t> </a:t>
            </a:r>
            <a:r>
              <a:rPr lang="nl-NL" dirty="0" err="1"/>
              <a:t>l’histoire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E0E7D2-5D36-4A4C-8764-244DCB42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2D5B86-FB76-453F-853D-81D7B12F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9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52B506-F7C3-450D-8BBA-5758B4B2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" r="48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3787B7B-45E7-4FA4-B350-0A119742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46D0DB-55F3-43BF-AF96-FF3EA51C3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7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B9973D-A8B5-49BD-B8D8-EB882AB4F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48" y="643467"/>
            <a:ext cx="5655903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DAB7B5-0BF8-43BE-AE78-D5DF0472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" r="726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1D0CF-22BE-4CB2-B1B7-8F3D84E9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3394998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Source :</a:t>
            </a:r>
            <a:br>
              <a:rPr lang="nl-NL" b="1" dirty="0"/>
            </a:br>
            <a:br>
              <a:rPr lang="nl-NL" dirty="0"/>
            </a:br>
            <a:r>
              <a:rPr lang="nl-NL" sz="1800" dirty="0">
                <a:hlinkClick r:id="rId2"/>
              </a:rPr>
              <a:t>https://youtu.be/ZQDGTtfwDSY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Consulté</a:t>
            </a:r>
            <a:r>
              <a:rPr lang="nl-NL" sz="1800" dirty="0"/>
              <a:t> en </a:t>
            </a:r>
            <a:r>
              <a:rPr lang="nl-NL" sz="1800" dirty="0" err="1"/>
              <a:t>juillet</a:t>
            </a:r>
            <a:r>
              <a:rPr lang="nl-NL" sz="1800" dirty="0"/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19624177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345</Words>
  <Application>Microsoft Office PowerPoint</Application>
  <PresentationFormat>Breedbeeld</PresentationFormat>
  <Paragraphs>17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Nicodème rencontre Jésus Jean 3.1-21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Source :  https://youtu.be/ZQDGTtfwDSY  (Consulté en juillet 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Nicodème rencontre Jésus</dc:title>
  <dc:creator>Freek Nabers</dc:creator>
  <cp:lastModifiedBy>Freek Nabers</cp:lastModifiedBy>
  <cp:revision>3</cp:revision>
  <dcterms:created xsi:type="dcterms:W3CDTF">2020-07-09T13:11:07Z</dcterms:created>
  <dcterms:modified xsi:type="dcterms:W3CDTF">2020-07-09T13:35:41Z</dcterms:modified>
</cp:coreProperties>
</file>